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9" r:id="rId1"/>
  </p:sldMasterIdLst>
  <p:notesMasterIdLst>
    <p:notesMasterId r:id="rId17"/>
  </p:notesMasterIdLst>
  <p:handoutMasterIdLst>
    <p:handoutMasterId r:id="rId18"/>
  </p:handoutMasterIdLst>
  <p:sldIdLst>
    <p:sldId id="2025" r:id="rId2"/>
    <p:sldId id="2026" r:id="rId3"/>
    <p:sldId id="2027" r:id="rId4"/>
    <p:sldId id="2043" r:id="rId5"/>
    <p:sldId id="2037" r:id="rId6"/>
    <p:sldId id="2051" r:id="rId7"/>
    <p:sldId id="2031" r:id="rId8"/>
    <p:sldId id="2047" r:id="rId9"/>
    <p:sldId id="2054" r:id="rId10"/>
    <p:sldId id="2049" r:id="rId11"/>
    <p:sldId id="2050" r:id="rId12"/>
    <p:sldId id="2038" r:id="rId13"/>
    <p:sldId id="2053" r:id="rId14"/>
    <p:sldId id="2032" r:id="rId15"/>
    <p:sldId id="2033" r:id="rId16"/>
  </p:sldIdLst>
  <p:sldSz cx="24382413" cy="13716000"/>
  <p:notesSz cx="6858000" cy="9144000"/>
  <p:defaultTextStyle>
    <a:defPPr>
      <a:defRPr lang="ru-RU"/>
    </a:defPPr>
    <a:lvl1pPr marL="0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98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595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893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189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485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784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080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378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Шаблон" id="{97071F00-80CE-4426-806C-9E03D65E08BC}">
          <p14:sldIdLst>
            <p14:sldId id="2025"/>
            <p14:sldId id="2026"/>
            <p14:sldId id="2027"/>
            <p14:sldId id="2043"/>
            <p14:sldId id="2037"/>
            <p14:sldId id="2051"/>
            <p14:sldId id="2031"/>
            <p14:sldId id="2047"/>
            <p14:sldId id="2054"/>
            <p14:sldId id="2049"/>
            <p14:sldId id="2050"/>
            <p14:sldId id="2038"/>
            <p14:sldId id="2053"/>
            <p14:sldId id="2032"/>
            <p14:sldId id="203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alia Zhuravlova" initials="" lastIdx="10" clrIdx="0"/>
  <p:cmAuthor id="1" name="tat.gratcheva@live.com" initials="t" lastIdx="8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33"/>
    <a:srgbClr val="000000"/>
    <a:srgbClr val="C8DEFF"/>
    <a:srgbClr val="027BF3"/>
    <a:srgbClr val="2364FF"/>
    <a:srgbClr val="00B341"/>
    <a:srgbClr val="1BA560"/>
    <a:srgbClr val="23B324"/>
    <a:srgbClr val="4A78BC"/>
    <a:srgbClr val="003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6" autoAdjust="0"/>
    <p:restoredTop sz="84727" autoAdjust="0"/>
  </p:normalViewPr>
  <p:slideViewPr>
    <p:cSldViewPr snapToGrid="0">
      <p:cViewPr varScale="1">
        <p:scale>
          <a:sx n="41" d="100"/>
          <a:sy n="41" d="100"/>
        </p:scale>
        <p:origin x="24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11" d="100"/>
          <a:sy n="111" d="100"/>
        </p:scale>
        <p:origin x="4352" y="200"/>
      </p:cViewPr>
      <p:guideLst/>
    </p:cSldViewPr>
  </p:notesViewPr>
  <p:gridSpacing cx="381600" cy="381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akarov\Documents\&#1040;&#1058;&#1057;\&#1052;&#1072;&#1088;&#1082;&#1077;&#1090;&#1080;&#1085;&#1075;\&#1055;&#1088;&#1077;&#1079;&#1077;&#1085;&#1090;&#1072;&#1094;&#1080;&#1080;\&#1052;&#1077;&#1076;&#1080;&#1094;&#1080;&#1085;&#1072;\Medsoft%202022\&#1057;&#1084;&#1086;&#1083;&#1100;&#1085;&#1099;&#1081;\report_base_04-04-2022_from_05-04-2021_till_03-04-2022_step_1week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4000" dirty="0"/>
              <a:t>Динамика</a:t>
            </a:r>
            <a:r>
              <a:rPr lang="ru-RU" sz="4000" baseline="0" dirty="0"/>
              <a:t> обращений по направлению Вызов врача</a:t>
            </a:r>
            <a:endParaRPr lang="ru-RU" sz="4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'Отчет за 04.04.2022 '!$A$2</c:f>
              <c:strCache>
                <c:ptCount val="1"/>
                <c:pt idx="0">
                  <c:v>Поступило: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'Отчет за 04.04.2022 '!$B$1:$BA$1</c:f>
              <c:strCache>
                <c:ptCount val="52"/>
                <c:pt idx="0">
                  <c:v>5 апр - 11 апр 2021</c:v>
                </c:pt>
                <c:pt idx="1">
                  <c:v>12 апр - 18 апр 2021</c:v>
                </c:pt>
                <c:pt idx="2">
                  <c:v>19 апр - 25 апр 2021</c:v>
                </c:pt>
                <c:pt idx="3">
                  <c:v>26 апр - 2 май 2021</c:v>
                </c:pt>
                <c:pt idx="4">
                  <c:v>3 май - 9 май 2021</c:v>
                </c:pt>
                <c:pt idx="5">
                  <c:v>10 май - 16 май 2021</c:v>
                </c:pt>
                <c:pt idx="6">
                  <c:v>17 май - 23 май 2021</c:v>
                </c:pt>
                <c:pt idx="7">
                  <c:v>24 май - 30 май 2021</c:v>
                </c:pt>
                <c:pt idx="8">
                  <c:v>31 май - 6 июн 2021</c:v>
                </c:pt>
                <c:pt idx="9">
                  <c:v>7 июн - 13 июн 2021</c:v>
                </c:pt>
                <c:pt idx="10">
                  <c:v>14 июн - 20 июн 2021</c:v>
                </c:pt>
                <c:pt idx="11">
                  <c:v>21 июн - 27 июн 2021</c:v>
                </c:pt>
                <c:pt idx="12">
                  <c:v>28 июн - 4 июл 2021</c:v>
                </c:pt>
                <c:pt idx="13">
                  <c:v>5 июл - 11 июл 2021</c:v>
                </c:pt>
                <c:pt idx="14">
                  <c:v>12 июл - 18 июл 2021</c:v>
                </c:pt>
                <c:pt idx="15">
                  <c:v>19 июл - 25 июл 2021</c:v>
                </c:pt>
                <c:pt idx="16">
                  <c:v>26 июл - 1 авг 2021</c:v>
                </c:pt>
                <c:pt idx="17">
                  <c:v>2 авг - 8 авг 2021</c:v>
                </c:pt>
                <c:pt idx="18">
                  <c:v>9 авг - 15 авг 2021</c:v>
                </c:pt>
                <c:pt idx="19">
                  <c:v>16 авг - 22 авг 2021</c:v>
                </c:pt>
                <c:pt idx="20">
                  <c:v>23 авг - 29 авг 2021</c:v>
                </c:pt>
                <c:pt idx="21">
                  <c:v>30 авг - 5 сен 2021</c:v>
                </c:pt>
                <c:pt idx="22">
                  <c:v>6 сен - 12 сен 2021</c:v>
                </c:pt>
                <c:pt idx="23">
                  <c:v>13 сен - 19 сен 2021</c:v>
                </c:pt>
                <c:pt idx="24">
                  <c:v>20 сен - 26 сен 2021</c:v>
                </c:pt>
                <c:pt idx="25">
                  <c:v>27 сен - 3 окт 2021</c:v>
                </c:pt>
                <c:pt idx="26">
                  <c:v>4 окт - 10 окт 2021</c:v>
                </c:pt>
                <c:pt idx="27">
                  <c:v>11 окт - 17 окт 2021</c:v>
                </c:pt>
                <c:pt idx="28">
                  <c:v>18 окт - 24 окт 2021</c:v>
                </c:pt>
                <c:pt idx="29">
                  <c:v>25 окт - 31 окт 2021</c:v>
                </c:pt>
                <c:pt idx="30">
                  <c:v>1 ноя - 7 ноя 2021</c:v>
                </c:pt>
                <c:pt idx="31">
                  <c:v>8 ноя - 14 ноя 2021</c:v>
                </c:pt>
                <c:pt idx="32">
                  <c:v>15 ноя - 21 ноя 2021</c:v>
                </c:pt>
                <c:pt idx="33">
                  <c:v>22 ноя - 28 ноя 2021</c:v>
                </c:pt>
                <c:pt idx="34">
                  <c:v>29 ноя - 5 дек 2021</c:v>
                </c:pt>
                <c:pt idx="35">
                  <c:v>6 дек - 12 дек 2021</c:v>
                </c:pt>
                <c:pt idx="36">
                  <c:v>13 дек - 19 дек 2021</c:v>
                </c:pt>
                <c:pt idx="37">
                  <c:v>20 дек - 26 дек 2021</c:v>
                </c:pt>
                <c:pt idx="38">
                  <c:v>27 дек - 2 янв 2022</c:v>
                </c:pt>
                <c:pt idx="39">
                  <c:v>3 янв - 9 янв 2022</c:v>
                </c:pt>
                <c:pt idx="40">
                  <c:v>10 янв - 16 янв 2022</c:v>
                </c:pt>
                <c:pt idx="41">
                  <c:v>17 янв - 23 янв 2022</c:v>
                </c:pt>
                <c:pt idx="42">
                  <c:v>24 янв - 30 янв 2022</c:v>
                </c:pt>
                <c:pt idx="43">
                  <c:v>31 янв - 6 фев 2022</c:v>
                </c:pt>
                <c:pt idx="44">
                  <c:v>7 фев - 13 фев 2022</c:v>
                </c:pt>
                <c:pt idx="45">
                  <c:v>14 фев - 20 фев 2022</c:v>
                </c:pt>
                <c:pt idx="46">
                  <c:v>21 фев - 27 фев 2022</c:v>
                </c:pt>
                <c:pt idx="47">
                  <c:v>28 фев - 6 мар 2022</c:v>
                </c:pt>
                <c:pt idx="48">
                  <c:v>7 мар - 13 мар 2022</c:v>
                </c:pt>
                <c:pt idx="49">
                  <c:v>14 мар - 20 мар 2022</c:v>
                </c:pt>
                <c:pt idx="50">
                  <c:v>21 мар - 27 мар 2022</c:v>
                </c:pt>
                <c:pt idx="51">
                  <c:v>28 мар - 3 апр 2022</c:v>
                </c:pt>
              </c:strCache>
            </c:strRef>
          </c:cat>
          <c:val>
            <c:numRef>
              <c:f>'Отчет за 04.04.2022 '!$B$2:$BA$2</c:f>
              <c:numCache>
                <c:formatCode>General</c:formatCode>
                <c:ptCount val="52"/>
                <c:pt idx="0">
                  <c:v>41942</c:v>
                </c:pt>
                <c:pt idx="1">
                  <c:v>42445</c:v>
                </c:pt>
                <c:pt idx="2">
                  <c:v>43164</c:v>
                </c:pt>
                <c:pt idx="3">
                  <c:v>41795</c:v>
                </c:pt>
                <c:pt idx="4">
                  <c:v>33121</c:v>
                </c:pt>
                <c:pt idx="5">
                  <c:v>36857</c:v>
                </c:pt>
                <c:pt idx="6">
                  <c:v>35054</c:v>
                </c:pt>
                <c:pt idx="7">
                  <c:v>36834</c:v>
                </c:pt>
                <c:pt idx="8">
                  <c:v>45739</c:v>
                </c:pt>
                <c:pt idx="9">
                  <c:v>63080</c:v>
                </c:pt>
                <c:pt idx="10">
                  <c:v>84097</c:v>
                </c:pt>
                <c:pt idx="11">
                  <c:v>92063</c:v>
                </c:pt>
                <c:pt idx="12">
                  <c:v>82279</c:v>
                </c:pt>
                <c:pt idx="13">
                  <c:v>71907</c:v>
                </c:pt>
                <c:pt idx="14">
                  <c:v>79658</c:v>
                </c:pt>
                <c:pt idx="15">
                  <c:v>65863</c:v>
                </c:pt>
                <c:pt idx="16">
                  <c:v>58345</c:v>
                </c:pt>
                <c:pt idx="17">
                  <c:v>51755</c:v>
                </c:pt>
                <c:pt idx="18">
                  <c:v>48506</c:v>
                </c:pt>
                <c:pt idx="19">
                  <c:v>46771</c:v>
                </c:pt>
                <c:pt idx="20">
                  <c:v>46841</c:v>
                </c:pt>
                <c:pt idx="21">
                  <c:v>54986</c:v>
                </c:pt>
                <c:pt idx="22">
                  <c:v>89262</c:v>
                </c:pt>
                <c:pt idx="23">
                  <c:v>107876</c:v>
                </c:pt>
                <c:pt idx="24">
                  <c:v>109463</c:v>
                </c:pt>
                <c:pt idx="25">
                  <c:v>106998</c:v>
                </c:pt>
                <c:pt idx="26">
                  <c:v>111979</c:v>
                </c:pt>
                <c:pt idx="27">
                  <c:v>115673</c:v>
                </c:pt>
                <c:pt idx="28">
                  <c:v>129041</c:v>
                </c:pt>
                <c:pt idx="29">
                  <c:v>130372</c:v>
                </c:pt>
                <c:pt idx="30">
                  <c:v>105477</c:v>
                </c:pt>
                <c:pt idx="31">
                  <c:v>107373</c:v>
                </c:pt>
                <c:pt idx="32">
                  <c:v>105028</c:v>
                </c:pt>
                <c:pt idx="33">
                  <c:v>163073</c:v>
                </c:pt>
                <c:pt idx="34">
                  <c:v>182955</c:v>
                </c:pt>
                <c:pt idx="35">
                  <c:v>170167</c:v>
                </c:pt>
                <c:pt idx="36">
                  <c:v>144980</c:v>
                </c:pt>
                <c:pt idx="37">
                  <c:v>103196</c:v>
                </c:pt>
                <c:pt idx="38">
                  <c:v>74332</c:v>
                </c:pt>
                <c:pt idx="39">
                  <c:v>81378</c:v>
                </c:pt>
                <c:pt idx="40">
                  <c:v>118468</c:v>
                </c:pt>
                <c:pt idx="41">
                  <c:v>261780</c:v>
                </c:pt>
                <c:pt idx="42">
                  <c:v>673343</c:v>
                </c:pt>
                <c:pt idx="43">
                  <c:v>619969</c:v>
                </c:pt>
                <c:pt idx="44">
                  <c:v>363682</c:v>
                </c:pt>
                <c:pt idx="45">
                  <c:v>175635</c:v>
                </c:pt>
                <c:pt idx="46">
                  <c:v>91576</c:v>
                </c:pt>
                <c:pt idx="47">
                  <c:v>64364</c:v>
                </c:pt>
                <c:pt idx="48">
                  <c:v>45368</c:v>
                </c:pt>
                <c:pt idx="49">
                  <c:v>46290</c:v>
                </c:pt>
                <c:pt idx="50">
                  <c:v>40852</c:v>
                </c:pt>
                <c:pt idx="51">
                  <c:v>39714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8F0-4A9E-8312-E49B05CE2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0121231"/>
        <c:axId val="440121647"/>
      </c:lineChart>
      <c:catAx>
        <c:axId val="440121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0121647"/>
        <c:crosses val="autoZero"/>
        <c:auto val="1"/>
        <c:lblAlgn val="ctr"/>
        <c:lblOffset val="100"/>
        <c:tickLblSkip val="1"/>
        <c:noMultiLvlLbl val="0"/>
      </c:catAx>
      <c:valAx>
        <c:axId val="440121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0121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0.77431</cdr:x>
      <cdr:y>0.0873</cdr:y>
    </cdr:from>
    <cdr:to>
      <cdr:x>0.87817</cdr:x>
      <cdr:y>0.21083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ED2F771-E061-4A33-87B0-BAE7721B58F2}"/>
            </a:ext>
          </a:extLst>
        </cdr:cNvPr>
        <cdr:cNvSpPr txBox="1"/>
      </cdr:nvSpPr>
      <cdr:spPr>
        <a:xfrm xmlns:a="http://schemas.openxmlformats.org/drawingml/2006/main">
          <a:off x="17091884" y="827006"/>
          <a:ext cx="2292393" cy="11702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noAutofit/>
        </a:bodyPr>
        <a:lstStyle xmlns:a="http://schemas.openxmlformats.org/drawingml/2006/main"/>
        <a:p xmlns:a="http://schemas.openxmlformats.org/drawingml/2006/main">
          <a:pPr algn="l"/>
          <a:endParaRPr lang="ru-RU" sz="3200" dirty="0" err="1">
            <a:solidFill>
              <a:sysClr val="windowText" lastClr="0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C5C60-F37A-814E-99F6-3C775637DBC0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BC657-1F7B-DB4E-9001-D45F13547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387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5T05:06:11.200"/>
    </inkml:context>
    <inkml:brush xml:id="br0">
      <inkml:brushProperty name="width" value="0.2" units="cm"/>
      <inkml:brushProperty name="height" value="1.2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1 0,'0'9,"0"11,0 20,0 20,0 26,8 16,4 24,-1 9,-3-1,-1-16,-3-18,-2-9,-2-12,0-2,0-5,0-6,-1 2,1-1,-1 5,1 17,0 9,0 15,9 6,2-10,0-5,-2 5,-3-7,-2 5,7 1,2 0,-2-1,-2 7,6-8,0-3,-3-12,-3-12,-2-3,-4-5,-2 12,0 8,-2-3,1-7,-1-9,9 9,3 17,0 0,-3 10,-1 3,-4 0,-1-9,-1 3,-1-8,0-2,8-10,3-10,0 0,-3-5,-2-5,-2 3,-2-1,-1 5,-1 8,-1 7,9 7,3-5,0-8,-3 16,-2 1,-2 0,-2 19,-1 24,-1-4,-9 27,-3 12,1 18,2-6,2 8,3 14,2 15,1-15,1-15,1-17,-1-3,1-23,-1-20,0-6,1-17,-1-17,0-17,0-2,0 11,0 17,0 1,0 0,0 0,0-9,0 6,0-6,0-9,0-2,0-7,0 2,0 5,0-3,-9-7,-2-6,0 3,2-2,3-4,2 5,2-1,1-2,1 4,0-1,1-3,-1-4,1-4,-1-2,-8 5,-4 3,1-2,3 6,1 1,4-3,-8-4,-1-3,1-4,2-1,4-2,1 0,3-1,0-1,-8 2,-2-1,0 1,2-1,-6 1,0 0,2 0,4 0,3-1,2 1,3 0,0 0,2-1,-1 1,1 0,-1 0,1 0,-1-1,0 1,0 0,0 0,0 0,0 0,0-1,0 1,0 0,0 0,0 0,0-1,0 1,0 0,0-9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5T05:06:58.223"/>
    </inkml:context>
    <inkml:brush xml:id="br0">
      <inkml:brushProperty name="width" value="0.2" units="cm"/>
      <inkml:brushProperty name="height" value="1.2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1 1,'0'8,"8"30,12 33,3 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5T05:06:58.664"/>
    </inkml:context>
    <inkml:brush xml:id="br0">
      <inkml:brushProperty name="width" value="0.2" units="cm"/>
      <inkml:brushProperty name="height" value="1.2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5T05:06:58.910"/>
    </inkml:context>
    <inkml:brush xml:id="br0">
      <inkml:brushProperty name="width" value="0.2" units="cm"/>
      <inkml:brushProperty name="height" value="1.2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5T05:06:59.102"/>
    </inkml:context>
    <inkml:brush xml:id="br0">
      <inkml:brushProperty name="width" value="0.2" units="cm"/>
      <inkml:brushProperty name="height" value="1.2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5T05:06:59.313"/>
    </inkml:context>
    <inkml:brush xml:id="br0">
      <inkml:brushProperty name="width" value="0.2" units="cm"/>
      <inkml:brushProperty name="height" value="1.2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5T05:06:59.506"/>
    </inkml:context>
    <inkml:brush xml:id="br0">
      <inkml:brushProperty name="width" value="0.2" units="cm"/>
      <inkml:brushProperty name="height" value="1.2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5T05:06:59.747"/>
    </inkml:context>
    <inkml:brush xml:id="br0">
      <inkml:brushProperty name="width" value="0.2" units="cm"/>
      <inkml:brushProperty name="height" value="1.2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5T05:07:03.077"/>
    </inkml:context>
    <inkml:brush xml:id="br0">
      <inkml:brushProperty name="width" value="0.2" units="cm"/>
      <inkml:brushProperty name="height" value="1.2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5T05:07:05.739"/>
    </inkml:context>
    <inkml:brush xml:id="br0">
      <inkml:brushProperty name="width" value="0.2" units="cm"/>
      <inkml:brushProperty name="height" value="1.2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5T05:07:06.519"/>
    </inkml:context>
    <inkml:brush xml:id="br0">
      <inkml:brushProperty name="width" value="0.2" units="cm"/>
      <inkml:brushProperty name="height" value="1.2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5T05:06:15.466"/>
    </inkml:context>
    <inkml:brush xml:id="br0">
      <inkml:brushProperty name="width" value="0.2" units="cm"/>
      <inkml:brushProperty name="height" value="1.2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0 0,'0'9,"0"11,0 11,0 9,0 15,0 15,9 5,2 6,0 16,-2 0,-3 1,-2 26,-2 27,-1-3,-1 7,8 13,3-15,0-15,-3-23,-2-14,-2 2,-2 1,-2 0,0-9,0-3,-1-9,1 16,0 17,-1-3,1 15,0 19,0 29,0-8,0 2,0 16,0 11,0-2,0 8,0 14,0-5,0-21,0-25,0-33,0-30,0-16,0-13,0-2,0-6,0 5,0 6,0 0,0 12,0 8,0-3,0-1,0-8,0 0,0-7,0-7,0 9,0 1,0 3,0 5,0 4,0-4,0-10,0 9,0 14,0-1,0 8,0 12,0 2,0 6,0-1,0-14,0 8,0 10,0-2,0 5,0 4,0-4,0-16,0-2,0-14,0-14,0-14,0-11,0-9,0 5,0 0,0-1,9-2,2 6,0 2,-2-3,-3-2,-2-3,-2-2,-1-3,-1-1,-1 0,1-1,-1 0,10 9,2 3,8 8,2 18,-3 3,-5 3,-5-5,-3 7,6 5,1-6,-2 7,-2-5,-2-11,-3-3,-2 2,0-4,7 0,3 5,-1-5,-1-7,-4 2,-1-4,-2-6,-1 4,-1-2,-1 5,1 7,-1 8,1 5,8 5,4 3,-2-7,-1-11,-3-3,-2-5,-2-8,-1-6,-1-5,0-3,-1-3,1 0,-1 0,1-1,0 1,0 0,0 0,0 1,0 0,0-1,0 1,0 0,0 0,0 0,0 0,0-9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5T05:07:13.592"/>
    </inkml:context>
    <inkml:brush xml:id="br0">
      <inkml:brushProperty name="width" value="0.2" units="cm"/>
      <inkml:brushProperty name="height" value="1.2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5T05:07:18.003"/>
    </inkml:context>
    <inkml:brush xml:id="br0">
      <inkml:brushProperty name="width" value="0.2" units="cm"/>
      <inkml:brushProperty name="height" value="1.2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5T05:07:49.615"/>
    </inkml:context>
    <inkml:brush xml:id="br0">
      <inkml:brushProperty name="width" value="0.2" units="cm"/>
      <inkml:brushProperty name="height" value="1.2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5T05:06:29.749"/>
    </inkml:context>
    <inkml:brush xml:id="br0">
      <inkml:brushProperty name="width" value="0.2" units="cm"/>
      <inkml:brushProperty name="height" value="1.2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361 0,'0'9,"0"11,0 11,0 9,0 6,0 22,0 16,0 11,0 15,0 7,0 8,0 2,0-5,0 3,0 7,0-3,0 4,0-5,0-5,-9 1,-2 14,0-7,2 17,-5 18,-2 15,3 11,4 0,-6-8,-1-17,3-21,4-17,3-13,2-18,3-9,0 8,-7 12,-3 14,1-6,2-5,2-13,-6-6,-1-2,-7-7,-1-1,-4-6,1-8,6 3,5-3,5-5,3 5,4-2,1 6,1 7,0-1,0-5,0-7,-1-6,1 4,-1 0,0 5,9-8,2 2,8 7,1 10,-3 7,-4-2,-5-7,-3-9,-3-7,7 3,2 7,8 0,0-3,6 11,-1 2,4 3,-3-4,3-7,-3 0,-6-3,-7-6,-4 4,-5 15,-2 2,-1-4,-1-9,0-8,0-7,8 5,13 17,2 2,-3 6,5-4,6 0,8 21,-4 1,-7-9,-8 13,-7 5,2 17,0-4,-4 9,6 8,0-13,6-12,-1 0,-4-12,4-7,-2-4,5-10,-2-3,-4-7,3 1,-2-5,-4-6,-5-7,-4-4,-3-3,-2 6,-1 10,-1 2,0-2,1-5,-1-5,0-4,1-3,0-1,0-2,0 0,0 0,0 0,0 0,0 9,0 3,0 0,0 6,0 18,0 11,0-2,0 0,0 2,0-8,0-1,0-8,-8 1,-13 3,-2 5,3-4,-4 9,3-2,4 0,-4-7,3 9,3 4,5 4,4 1,3-7,-6-13,-3 7,2-4,2-8,3-9,2-7,1-5,2-5,0-10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5T05:06:36.999"/>
    </inkml:context>
    <inkml:brush xml:id="br0">
      <inkml:brushProperty name="width" value="0.2" units="cm"/>
      <inkml:brushProperty name="height" value="1.2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0 1,'0'17,"0"24,0 21,9 0,2 8,0 0,-2-3,6-5,1-4,-3 6,-3 0,-3 7,-3 8,-3 8,0-1,-2-8,1 1,-1-5,0 11,1 9,0 5,-1 12,1 21,0-3,9 12,2 15,0 0,7 24,-1-9,6-9,0-5,3-29,-2-11,-5-17,3 1,-3 1,5-18,-2-5,-5-8,4 1,-2 6,-5-1,5 2,7 7,-1 4,5-3,-4 9,-6 5,-6 3,-6 2,5-10,-1-3,-1-9,-3-2,-3 4,-3 3,0 12,-2-1,-1-10,1-11,-1-2,1 12,-1 8,1 22,0 8,0-1,0 14,0 26,0-8,0 6,0-1,0-9,0-7,0-18,0-23,0-12,0-14,0-11,0-1,0-3,0-3,0-5,0 6,0 18,0 13,0 7,0 4,0-7,0-3,0 8,0 4,0 1,0-1,0 8,0 1,0-1,0-13,0-14,-8-13,-4-11,1 0,3-1,-7 5,0 0,-7-2,1-5,4 5,5 9,4 0,4 4,2-2,2-6,0-6,-7 3,-4 7,1 0,2 4,2-3,2-5,2-7,-7-5,-2-4,0 6,3 1,2 7,-7 1,0-3,1-4,3-5,2 6,4 9,1 1,2-4,0 3,0 8,1-3,0-5,-1-6,-8-15,-4-8,2-2,1 0,3 1,-7 3,0 1,1 2,3 2,3-1,3 1,1 0,2 1,-8-10,-3-2,0 0,3 2,2 2,3 3,1 2,1 1,1 1,0 0,1 0,-1 0,1 0,-1 1,0-10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5T05:06:42.219"/>
    </inkml:context>
    <inkml:brush xml:id="br0">
      <inkml:brushProperty name="width" value="0.2" units="cm"/>
      <inkml:brushProperty name="height" value="1.2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459 1,'0'8,"0"12,0 11,0 26,0 21,0 14,0 17,-9 17,-2-6,0-5,2-4,-6-14,0-14,2-4,-5 2,-8 14,0 7,-13 21,0 15,7-6,9-9,8 9,-2-1,3-13,2-10,5-6,2-12,-6-4,-1-7,2-10,1 2,4 6,2 6,1 16,2 17,0 6,0-1,1-12,-1-16,1 2,-1-6,-9-2,-2-6,0-9,3 10,1 17,3-1,2-7,1 6,1 30,1 19,-1-6,1-10,-1-1,0-14,1-18,-1-8,0-10,0-11,0-7,0-6,0 4,0 2,0-1,0-2,0 6,0 1,0 6,0 1,0-4,0 3,0 0,0-5,0-5,0 5,0 9,0 8,0 7,0 7,8 11,12-3,2-2,-2-2,4-9,-3-12,4-2,-2 12,4 16,-2-1,2-10,-3-3,4-1,-4 2,-6-7,3 0,6 11,-1-3,-5-8,2 7,6 5,7 3,-2 2,-8 0,-8-8,-7-3,4-9,-2-10,-2-8,5-7,0-5,-3 6,-3 11,-4 9,6 10,1-2,-2 10,-3-2,-2-10,-3-9,-1-2,-2 5,0-3,-1 4,1-5,-1 4,1-4,0-5,-1-7,1-5,0-4,0-2,0-2,0 9,0 2,0 8,0 10,0 0,0-5,0-6,0 2,0-2,0-3,9-5,2-4,0-2,-2-3,-3 0,-2-1,-2 0,-1 0,-1 0,0 1,-1-1,1 1,-1 0,1-1,9-8,3-2,-1 0,-2 2,-2 2,-3 3,-2 2,-1 1,-1-17,0-22,-1-13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5T05:06:44.565"/>
    </inkml:context>
    <inkml:brush xml:id="br0">
      <inkml:brushProperty name="width" value="0.2" units="cm"/>
      <inkml:brushProperty name="height" value="1.2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5T05:06:51.355"/>
    </inkml:context>
    <inkml:brush xml:id="br0">
      <inkml:brushProperty name="width" value="0.2" units="cm"/>
      <inkml:brushProperty name="height" value="1.2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5T05:06:52.014"/>
    </inkml:context>
    <inkml:brush xml:id="br0">
      <inkml:brushProperty name="width" value="0.2" units="cm"/>
      <inkml:brushProperty name="height" value="1.2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5T05:06:58.008"/>
    </inkml:context>
    <inkml:brush xml:id="br0">
      <inkml:brushProperty name="width" value="0.2" units="cm"/>
      <inkml:brushProperty name="height" value="1.2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BA324-014D-41B7-8E83-ECE8F197A959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397F6-5F69-4798-869B-9B0266F8F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4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5.wdp"/><Relationship Id="rId12" Type="http://schemas.microsoft.com/office/2007/relationships/hdphoto" Target="../media/hdphoto10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4.wdp"/><Relationship Id="rId11" Type="http://schemas.microsoft.com/office/2007/relationships/hdphoto" Target="../media/hdphoto9.wdp"/><Relationship Id="rId5" Type="http://schemas.microsoft.com/office/2007/relationships/hdphoto" Target="../media/hdphoto3.wdp"/><Relationship Id="rId10" Type="http://schemas.microsoft.com/office/2007/relationships/hdphoto" Target="../media/hdphoto8.wdp"/><Relationship Id="rId4" Type="http://schemas.microsoft.com/office/2007/relationships/hdphoto" Target="../media/hdphoto2.wdp"/><Relationship Id="rId9" Type="http://schemas.microsoft.com/office/2007/relationships/hdphoto" Target="../media/hdphoto7.wdp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2.wdp"/><Relationship Id="rId4" Type="http://schemas.microsoft.com/office/2007/relationships/hdphoto" Target="../media/hdphoto5.wdp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microsoft.com/office/2007/relationships/hdphoto" Target="../media/hdphoto1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6.wdp"/><Relationship Id="rId5" Type="http://schemas.microsoft.com/office/2007/relationships/hdphoto" Target="../media/hdphoto15.wdp"/><Relationship Id="rId4" Type="http://schemas.microsoft.com/office/2007/relationships/hdphoto" Target="../media/hdphoto14.wdp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левой слайд тём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5DE0A1-FD30-0B4D-9D89-7C719D65B946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B1A3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22" name="Рисунок 17">
            <a:extLst>
              <a:ext uri="{FF2B5EF4-FFF2-40B4-BE49-F238E27FC236}">
                <a16:creationId xmlns:a16="http://schemas.microsoft.com/office/drawing/2014/main" id="{7CB0A57A-37F7-1641-A164-067E79B0EA97}"/>
              </a:ext>
            </a:extLst>
          </p:cNvPr>
          <p:cNvGrpSpPr/>
          <p:nvPr userDrawn="1"/>
        </p:nvGrpSpPr>
        <p:grpSpPr>
          <a:xfrm>
            <a:off x="8547625" y="6069454"/>
            <a:ext cx="7386017" cy="2154255"/>
            <a:chOff x="8554199" y="3822700"/>
            <a:chExt cx="7554685" cy="2203450"/>
          </a:xfrm>
        </p:grpSpPr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FB5090D7-2160-DC4F-9DDB-9383F3AE9EB4}"/>
                </a:ext>
              </a:extLst>
            </p:cNvPr>
            <p:cNvSpPr/>
            <p:nvPr/>
          </p:nvSpPr>
          <p:spPr>
            <a:xfrm>
              <a:off x="10258395" y="4408353"/>
              <a:ext cx="5381980" cy="1501825"/>
            </a:xfrm>
            <a:custGeom>
              <a:avLst/>
              <a:gdLst>
                <a:gd name="connsiteX0" fmla="*/ 5083308 w 5381980"/>
                <a:gd name="connsiteY0" fmla="*/ 1252487 h 1501825"/>
                <a:gd name="connsiteX1" fmla="*/ 5381981 w 5381980"/>
                <a:gd name="connsiteY1" fmla="*/ 1177106 h 1501825"/>
                <a:gd name="connsiteX2" fmla="*/ 5381981 w 5381980"/>
                <a:gd name="connsiteY2" fmla="*/ 945164 h 1501825"/>
                <a:gd name="connsiteX3" fmla="*/ 5100877 w 5381980"/>
                <a:gd name="connsiteY3" fmla="*/ 1026344 h 1501825"/>
                <a:gd name="connsiteX4" fmla="*/ 4813916 w 5381980"/>
                <a:gd name="connsiteY4" fmla="*/ 620445 h 1501825"/>
                <a:gd name="connsiteX5" fmla="*/ 5106733 w 5381980"/>
                <a:gd name="connsiteY5" fmla="*/ 226144 h 1501825"/>
                <a:gd name="connsiteX6" fmla="*/ 5381981 w 5381980"/>
                <a:gd name="connsiteY6" fmla="*/ 301525 h 1501825"/>
                <a:gd name="connsiteX7" fmla="*/ 5381981 w 5381980"/>
                <a:gd name="connsiteY7" fmla="*/ 57986 h 1501825"/>
                <a:gd name="connsiteX8" fmla="*/ 5071595 w 5381980"/>
                <a:gd name="connsiteY8" fmla="*/ 0 h 1501825"/>
                <a:gd name="connsiteX9" fmla="*/ 4515242 w 5381980"/>
                <a:gd name="connsiteY9" fmla="*/ 626244 h 1501825"/>
                <a:gd name="connsiteX10" fmla="*/ 5083308 w 5381980"/>
                <a:gd name="connsiteY10" fmla="*/ 1252487 h 1501825"/>
                <a:gd name="connsiteX11" fmla="*/ 3297122 w 5381980"/>
                <a:gd name="connsiteY11" fmla="*/ 1148113 h 1501825"/>
                <a:gd name="connsiteX12" fmla="*/ 3297122 w 5381980"/>
                <a:gd name="connsiteY12" fmla="*/ 916171 h 1501825"/>
                <a:gd name="connsiteX13" fmla="*/ 2916460 w 5381980"/>
                <a:gd name="connsiteY13" fmla="*/ 1026344 h 1501825"/>
                <a:gd name="connsiteX14" fmla="*/ 2617786 w 5381980"/>
                <a:gd name="connsiteY14" fmla="*/ 730618 h 1501825"/>
                <a:gd name="connsiteX15" fmla="*/ 3308835 w 5381980"/>
                <a:gd name="connsiteY15" fmla="*/ 730618 h 1501825"/>
                <a:gd name="connsiteX16" fmla="*/ 3308835 w 5381980"/>
                <a:gd name="connsiteY16" fmla="*/ 579855 h 1501825"/>
                <a:gd name="connsiteX17" fmla="*/ 2834471 w 5381980"/>
                <a:gd name="connsiteY17" fmla="*/ 5799 h 1501825"/>
                <a:gd name="connsiteX18" fmla="*/ 2319113 w 5381980"/>
                <a:gd name="connsiteY18" fmla="*/ 632042 h 1501825"/>
                <a:gd name="connsiteX19" fmla="*/ 2893035 w 5381980"/>
                <a:gd name="connsiteY19" fmla="*/ 1252487 h 1501825"/>
                <a:gd name="connsiteX20" fmla="*/ 3297122 w 5381980"/>
                <a:gd name="connsiteY20" fmla="*/ 1148113 h 1501825"/>
                <a:gd name="connsiteX21" fmla="*/ 667623 w 5381980"/>
                <a:gd name="connsiteY21" fmla="*/ 28993 h 1501825"/>
                <a:gd name="connsiteX22" fmla="*/ 667623 w 5381980"/>
                <a:gd name="connsiteY22" fmla="*/ 504474 h 1501825"/>
                <a:gd name="connsiteX23" fmla="*/ 286961 w 5381980"/>
                <a:gd name="connsiteY23" fmla="*/ 504474 h 1501825"/>
                <a:gd name="connsiteX24" fmla="*/ 286961 w 5381980"/>
                <a:gd name="connsiteY24" fmla="*/ 28993 h 1501825"/>
                <a:gd name="connsiteX25" fmla="*/ 0 w 5381980"/>
                <a:gd name="connsiteY25" fmla="*/ 28993 h 1501825"/>
                <a:gd name="connsiteX26" fmla="*/ 0 w 5381980"/>
                <a:gd name="connsiteY26" fmla="*/ 1229293 h 1501825"/>
                <a:gd name="connsiteX27" fmla="*/ 286961 w 5381980"/>
                <a:gd name="connsiteY27" fmla="*/ 1229293 h 1501825"/>
                <a:gd name="connsiteX28" fmla="*/ 286961 w 5381980"/>
                <a:gd name="connsiteY28" fmla="*/ 730618 h 1501825"/>
                <a:gd name="connsiteX29" fmla="*/ 667623 w 5381980"/>
                <a:gd name="connsiteY29" fmla="*/ 730618 h 1501825"/>
                <a:gd name="connsiteX30" fmla="*/ 667623 w 5381980"/>
                <a:gd name="connsiteY30" fmla="*/ 1229293 h 1501825"/>
                <a:gd name="connsiteX31" fmla="*/ 954584 w 5381980"/>
                <a:gd name="connsiteY31" fmla="*/ 1229293 h 1501825"/>
                <a:gd name="connsiteX32" fmla="*/ 954584 w 5381980"/>
                <a:gd name="connsiteY32" fmla="*/ 28993 h 1501825"/>
                <a:gd name="connsiteX33" fmla="*/ 667623 w 5381980"/>
                <a:gd name="connsiteY33" fmla="*/ 28993 h 1501825"/>
                <a:gd name="connsiteX34" fmla="*/ 667623 w 5381980"/>
                <a:gd name="connsiteY34" fmla="*/ 28993 h 1501825"/>
                <a:gd name="connsiteX35" fmla="*/ 2248837 w 5381980"/>
                <a:gd name="connsiteY35" fmla="*/ 1003150 h 1501825"/>
                <a:gd name="connsiteX36" fmla="*/ 2119997 w 5381980"/>
                <a:gd name="connsiteY36" fmla="*/ 1003150 h 1501825"/>
                <a:gd name="connsiteX37" fmla="*/ 2119997 w 5381980"/>
                <a:gd name="connsiteY37" fmla="*/ 28993 h 1501825"/>
                <a:gd name="connsiteX38" fmla="*/ 1288396 w 5381980"/>
                <a:gd name="connsiteY38" fmla="*/ 28993 h 1501825"/>
                <a:gd name="connsiteX39" fmla="*/ 1288396 w 5381980"/>
                <a:gd name="connsiteY39" fmla="*/ 133367 h 1501825"/>
                <a:gd name="connsiteX40" fmla="*/ 1165413 w 5381980"/>
                <a:gd name="connsiteY40" fmla="*/ 1003150 h 1501825"/>
                <a:gd name="connsiteX41" fmla="*/ 1077568 w 5381980"/>
                <a:gd name="connsiteY41" fmla="*/ 1003150 h 1501825"/>
                <a:gd name="connsiteX42" fmla="*/ 1077568 w 5381980"/>
                <a:gd name="connsiteY42" fmla="*/ 1501825 h 1501825"/>
                <a:gd name="connsiteX43" fmla="*/ 1341103 w 5381980"/>
                <a:gd name="connsiteY43" fmla="*/ 1501825 h 1501825"/>
                <a:gd name="connsiteX44" fmla="*/ 1341103 w 5381980"/>
                <a:gd name="connsiteY44" fmla="*/ 1229293 h 1501825"/>
                <a:gd name="connsiteX45" fmla="*/ 1985301 w 5381980"/>
                <a:gd name="connsiteY45" fmla="*/ 1229293 h 1501825"/>
                <a:gd name="connsiteX46" fmla="*/ 1985301 w 5381980"/>
                <a:gd name="connsiteY46" fmla="*/ 1501825 h 1501825"/>
                <a:gd name="connsiteX47" fmla="*/ 2248837 w 5381980"/>
                <a:gd name="connsiteY47" fmla="*/ 1501825 h 1501825"/>
                <a:gd name="connsiteX48" fmla="*/ 2248837 w 5381980"/>
                <a:gd name="connsiteY48" fmla="*/ 1003150 h 1501825"/>
                <a:gd name="connsiteX49" fmla="*/ 2248837 w 5381980"/>
                <a:gd name="connsiteY49" fmla="*/ 1003150 h 1501825"/>
                <a:gd name="connsiteX50" fmla="*/ 4210712 w 5381980"/>
                <a:gd name="connsiteY50" fmla="*/ 1229293 h 1501825"/>
                <a:gd name="connsiteX51" fmla="*/ 4538667 w 5381980"/>
                <a:gd name="connsiteY51" fmla="*/ 1229293 h 1501825"/>
                <a:gd name="connsiteX52" fmla="*/ 4076016 w 5381980"/>
                <a:gd name="connsiteY52" fmla="*/ 585654 h 1501825"/>
                <a:gd name="connsiteX53" fmla="*/ 4480104 w 5381980"/>
                <a:gd name="connsiteY53" fmla="*/ 34791 h 1501825"/>
                <a:gd name="connsiteX54" fmla="*/ 4193143 w 5381980"/>
                <a:gd name="connsiteY54" fmla="*/ 34791 h 1501825"/>
                <a:gd name="connsiteX55" fmla="*/ 3789055 w 5381980"/>
                <a:gd name="connsiteY55" fmla="*/ 585654 h 1501825"/>
                <a:gd name="connsiteX56" fmla="*/ 3789055 w 5381980"/>
                <a:gd name="connsiteY56" fmla="*/ 34791 h 1501825"/>
                <a:gd name="connsiteX57" fmla="*/ 3502094 w 5381980"/>
                <a:gd name="connsiteY57" fmla="*/ 34791 h 1501825"/>
                <a:gd name="connsiteX58" fmla="*/ 3502094 w 5381980"/>
                <a:gd name="connsiteY58" fmla="*/ 1235092 h 1501825"/>
                <a:gd name="connsiteX59" fmla="*/ 3789055 w 5381980"/>
                <a:gd name="connsiteY59" fmla="*/ 1235092 h 1501825"/>
                <a:gd name="connsiteX60" fmla="*/ 3789055 w 5381980"/>
                <a:gd name="connsiteY60" fmla="*/ 637841 h 1501825"/>
                <a:gd name="connsiteX61" fmla="*/ 4210712 w 5381980"/>
                <a:gd name="connsiteY61" fmla="*/ 1229293 h 1501825"/>
                <a:gd name="connsiteX62" fmla="*/ 4210712 w 5381980"/>
                <a:gd name="connsiteY62" fmla="*/ 1229293 h 1501825"/>
                <a:gd name="connsiteX63" fmla="*/ 2828615 w 5381980"/>
                <a:gd name="connsiteY63" fmla="*/ 226144 h 1501825"/>
                <a:gd name="connsiteX64" fmla="*/ 3016018 w 5381980"/>
                <a:gd name="connsiteY64" fmla="*/ 492877 h 1501825"/>
                <a:gd name="connsiteX65" fmla="*/ 3016018 w 5381980"/>
                <a:gd name="connsiteY65" fmla="*/ 516071 h 1501825"/>
                <a:gd name="connsiteX66" fmla="*/ 2617786 w 5381980"/>
                <a:gd name="connsiteY66" fmla="*/ 516071 h 1501825"/>
                <a:gd name="connsiteX67" fmla="*/ 2828615 w 5381980"/>
                <a:gd name="connsiteY67" fmla="*/ 226144 h 1501825"/>
                <a:gd name="connsiteX68" fmla="*/ 2828615 w 5381980"/>
                <a:gd name="connsiteY68" fmla="*/ 226144 h 1501825"/>
                <a:gd name="connsiteX69" fmla="*/ 1833036 w 5381980"/>
                <a:gd name="connsiteY69" fmla="*/ 1003150 h 1501825"/>
                <a:gd name="connsiteX70" fmla="*/ 1428948 w 5381980"/>
                <a:gd name="connsiteY70" fmla="*/ 1003150 h 1501825"/>
                <a:gd name="connsiteX71" fmla="*/ 1528506 w 5381980"/>
                <a:gd name="connsiteY71" fmla="*/ 289928 h 1501825"/>
                <a:gd name="connsiteX72" fmla="*/ 1528506 w 5381980"/>
                <a:gd name="connsiteY72" fmla="*/ 255136 h 1501825"/>
                <a:gd name="connsiteX73" fmla="*/ 1833036 w 5381980"/>
                <a:gd name="connsiteY73" fmla="*/ 255136 h 1501825"/>
                <a:gd name="connsiteX74" fmla="*/ 1833036 w 5381980"/>
                <a:gd name="connsiteY74" fmla="*/ 1003150 h 1501825"/>
                <a:gd name="connsiteX75" fmla="*/ 1833036 w 5381980"/>
                <a:gd name="connsiteY75" fmla="*/ 1003150 h 150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5381980" h="1501825">
                  <a:moveTo>
                    <a:pt x="5083308" y="1252487"/>
                  </a:moveTo>
                  <a:cubicBezTo>
                    <a:pt x="5218003" y="1252487"/>
                    <a:pt x="5311705" y="1229293"/>
                    <a:pt x="5381981" y="1177106"/>
                  </a:cubicBezTo>
                  <a:lnTo>
                    <a:pt x="5381981" y="945164"/>
                  </a:lnTo>
                  <a:cubicBezTo>
                    <a:pt x="5311705" y="997351"/>
                    <a:pt x="5223860" y="1026344"/>
                    <a:pt x="5100877" y="1026344"/>
                  </a:cubicBezTo>
                  <a:cubicBezTo>
                    <a:pt x="4895904" y="1026344"/>
                    <a:pt x="4813916" y="869783"/>
                    <a:pt x="4813916" y="620445"/>
                  </a:cubicBezTo>
                  <a:cubicBezTo>
                    <a:pt x="4813916" y="359510"/>
                    <a:pt x="4919330" y="226144"/>
                    <a:pt x="5106733" y="226144"/>
                  </a:cubicBezTo>
                  <a:cubicBezTo>
                    <a:pt x="5218003" y="226144"/>
                    <a:pt x="5323418" y="266733"/>
                    <a:pt x="5381981" y="301525"/>
                  </a:cubicBezTo>
                  <a:lnTo>
                    <a:pt x="5381981" y="57986"/>
                  </a:lnTo>
                  <a:cubicBezTo>
                    <a:pt x="5323418" y="23194"/>
                    <a:pt x="5218003" y="0"/>
                    <a:pt x="5071595" y="0"/>
                  </a:cubicBezTo>
                  <a:cubicBezTo>
                    <a:pt x="4708502" y="0"/>
                    <a:pt x="4515242" y="260935"/>
                    <a:pt x="4515242" y="626244"/>
                  </a:cubicBezTo>
                  <a:cubicBezTo>
                    <a:pt x="4515242" y="1026344"/>
                    <a:pt x="4702645" y="1252487"/>
                    <a:pt x="5083308" y="1252487"/>
                  </a:cubicBezTo>
                  <a:close/>
                  <a:moveTo>
                    <a:pt x="3297122" y="1148113"/>
                  </a:moveTo>
                  <a:lnTo>
                    <a:pt x="3297122" y="916171"/>
                  </a:lnTo>
                  <a:cubicBezTo>
                    <a:pt x="3209277" y="974157"/>
                    <a:pt x="3057012" y="1026344"/>
                    <a:pt x="2916460" y="1026344"/>
                  </a:cubicBezTo>
                  <a:cubicBezTo>
                    <a:pt x="2705632" y="1026344"/>
                    <a:pt x="2629499" y="927768"/>
                    <a:pt x="2617786" y="730618"/>
                  </a:cubicBezTo>
                  <a:lnTo>
                    <a:pt x="3308835" y="730618"/>
                  </a:lnTo>
                  <a:lnTo>
                    <a:pt x="3308835" y="579855"/>
                  </a:lnTo>
                  <a:cubicBezTo>
                    <a:pt x="3308835" y="162359"/>
                    <a:pt x="3121432" y="5799"/>
                    <a:pt x="2834471" y="5799"/>
                  </a:cubicBezTo>
                  <a:cubicBezTo>
                    <a:pt x="2483090" y="5799"/>
                    <a:pt x="2319113" y="272532"/>
                    <a:pt x="2319113" y="632042"/>
                  </a:cubicBezTo>
                  <a:cubicBezTo>
                    <a:pt x="2319113" y="1049538"/>
                    <a:pt x="2524085" y="1252487"/>
                    <a:pt x="2893035" y="1252487"/>
                  </a:cubicBezTo>
                  <a:cubicBezTo>
                    <a:pt x="3074581" y="1252487"/>
                    <a:pt x="3209277" y="1200300"/>
                    <a:pt x="3297122" y="1148113"/>
                  </a:cubicBezTo>
                  <a:close/>
                  <a:moveTo>
                    <a:pt x="667623" y="28993"/>
                  </a:moveTo>
                  <a:lnTo>
                    <a:pt x="667623" y="504474"/>
                  </a:lnTo>
                  <a:lnTo>
                    <a:pt x="286961" y="504474"/>
                  </a:lnTo>
                  <a:lnTo>
                    <a:pt x="286961" y="28993"/>
                  </a:lnTo>
                  <a:lnTo>
                    <a:pt x="0" y="28993"/>
                  </a:lnTo>
                  <a:lnTo>
                    <a:pt x="0" y="1229293"/>
                  </a:lnTo>
                  <a:lnTo>
                    <a:pt x="286961" y="1229293"/>
                  </a:lnTo>
                  <a:lnTo>
                    <a:pt x="286961" y="730618"/>
                  </a:lnTo>
                  <a:lnTo>
                    <a:pt x="667623" y="730618"/>
                  </a:lnTo>
                  <a:lnTo>
                    <a:pt x="667623" y="1229293"/>
                  </a:lnTo>
                  <a:lnTo>
                    <a:pt x="954584" y="1229293"/>
                  </a:lnTo>
                  <a:lnTo>
                    <a:pt x="954584" y="28993"/>
                  </a:lnTo>
                  <a:lnTo>
                    <a:pt x="667623" y="28993"/>
                  </a:lnTo>
                  <a:lnTo>
                    <a:pt x="667623" y="28993"/>
                  </a:lnTo>
                  <a:close/>
                  <a:moveTo>
                    <a:pt x="2248837" y="1003150"/>
                  </a:moveTo>
                  <a:lnTo>
                    <a:pt x="2119997" y="1003150"/>
                  </a:lnTo>
                  <a:lnTo>
                    <a:pt x="2119997" y="28993"/>
                  </a:lnTo>
                  <a:lnTo>
                    <a:pt x="1288396" y="28993"/>
                  </a:lnTo>
                  <a:lnTo>
                    <a:pt x="1288396" y="133367"/>
                  </a:lnTo>
                  <a:cubicBezTo>
                    <a:pt x="1288396" y="429093"/>
                    <a:pt x="1270827" y="805999"/>
                    <a:pt x="1165413" y="1003150"/>
                  </a:cubicBezTo>
                  <a:lnTo>
                    <a:pt x="1077568" y="1003150"/>
                  </a:lnTo>
                  <a:lnTo>
                    <a:pt x="1077568" y="1501825"/>
                  </a:lnTo>
                  <a:lnTo>
                    <a:pt x="1341103" y="1501825"/>
                  </a:lnTo>
                  <a:lnTo>
                    <a:pt x="1341103" y="1229293"/>
                  </a:lnTo>
                  <a:lnTo>
                    <a:pt x="1985301" y="1229293"/>
                  </a:lnTo>
                  <a:lnTo>
                    <a:pt x="1985301" y="1501825"/>
                  </a:lnTo>
                  <a:lnTo>
                    <a:pt x="2248837" y="1501825"/>
                  </a:lnTo>
                  <a:lnTo>
                    <a:pt x="2248837" y="1003150"/>
                  </a:lnTo>
                  <a:lnTo>
                    <a:pt x="2248837" y="1003150"/>
                  </a:lnTo>
                  <a:close/>
                  <a:moveTo>
                    <a:pt x="4210712" y="1229293"/>
                  </a:moveTo>
                  <a:lnTo>
                    <a:pt x="4538667" y="1229293"/>
                  </a:lnTo>
                  <a:lnTo>
                    <a:pt x="4076016" y="585654"/>
                  </a:lnTo>
                  <a:lnTo>
                    <a:pt x="4480104" y="34791"/>
                  </a:lnTo>
                  <a:lnTo>
                    <a:pt x="4193143" y="34791"/>
                  </a:lnTo>
                  <a:lnTo>
                    <a:pt x="3789055" y="585654"/>
                  </a:lnTo>
                  <a:lnTo>
                    <a:pt x="3789055" y="34791"/>
                  </a:lnTo>
                  <a:lnTo>
                    <a:pt x="3502094" y="34791"/>
                  </a:lnTo>
                  <a:lnTo>
                    <a:pt x="3502094" y="1235092"/>
                  </a:lnTo>
                  <a:lnTo>
                    <a:pt x="3789055" y="1235092"/>
                  </a:lnTo>
                  <a:lnTo>
                    <a:pt x="3789055" y="637841"/>
                  </a:lnTo>
                  <a:lnTo>
                    <a:pt x="4210712" y="1229293"/>
                  </a:lnTo>
                  <a:lnTo>
                    <a:pt x="4210712" y="1229293"/>
                  </a:lnTo>
                  <a:close/>
                  <a:moveTo>
                    <a:pt x="2828615" y="226144"/>
                  </a:moveTo>
                  <a:cubicBezTo>
                    <a:pt x="2969167" y="226144"/>
                    <a:pt x="3016018" y="342115"/>
                    <a:pt x="3016018" y="492877"/>
                  </a:cubicBezTo>
                  <a:lnTo>
                    <a:pt x="3016018" y="516071"/>
                  </a:lnTo>
                  <a:lnTo>
                    <a:pt x="2617786" y="516071"/>
                  </a:lnTo>
                  <a:cubicBezTo>
                    <a:pt x="2623643" y="330518"/>
                    <a:pt x="2693919" y="226144"/>
                    <a:pt x="2828615" y="226144"/>
                  </a:cubicBezTo>
                  <a:lnTo>
                    <a:pt x="2828615" y="226144"/>
                  </a:lnTo>
                  <a:close/>
                  <a:moveTo>
                    <a:pt x="1833036" y="1003150"/>
                  </a:moveTo>
                  <a:lnTo>
                    <a:pt x="1428948" y="1003150"/>
                  </a:lnTo>
                  <a:cubicBezTo>
                    <a:pt x="1510937" y="823394"/>
                    <a:pt x="1528506" y="492877"/>
                    <a:pt x="1528506" y="289928"/>
                  </a:cubicBezTo>
                  <a:lnTo>
                    <a:pt x="1528506" y="255136"/>
                  </a:lnTo>
                  <a:lnTo>
                    <a:pt x="1833036" y="255136"/>
                  </a:lnTo>
                  <a:lnTo>
                    <a:pt x="1833036" y="1003150"/>
                  </a:lnTo>
                  <a:lnTo>
                    <a:pt x="1833036" y="1003150"/>
                  </a:lnTo>
                  <a:close/>
                </a:path>
              </a:pathLst>
            </a:custGeom>
            <a:solidFill>
              <a:srgbClr val="FFFFFF"/>
            </a:solidFill>
            <a:ln w="585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id="{68A1BAB8-D65E-ED40-B3C4-A4FC0E0EE67F}"/>
                </a:ext>
              </a:extLst>
            </p:cNvPr>
            <p:cNvSpPr/>
            <p:nvPr/>
          </p:nvSpPr>
          <p:spPr>
            <a:xfrm>
              <a:off x="8905579" y="3967663"/>
              <a:ext cx="1112705" cy="1669983"/>
            </a:xfrm>
            <a:custGeom>
              <a:avLst/>
              <a:gdLst>
                <a:gd name="connsiteX0" fmla="*/ 1112706 w 1112705"/>
                <a:gd name="connsiteY0" fmla="*/ 1669983 h 1669983"/>
                <a:gd name="connsiteX1" fmla="*/ 819888 w 1112705"/>
                <a:gd name="connsiteY1" fmla="*/ 1669983 h 1669983"/>
                <a:gd name="connsiteX2" fmla="*/ 819888 w 1112705"/>
                <a:gd name="connsiteY2" fmla="*/ 231942 h 1669983"/>
                <a:gd name="connsiteX3" fmla="*/ 691049 w 1112705"/>
                <a:gd name="connsiteY3" fmla="*/ 231942 h 1669983"/>
                <a:gd name="connsiteX4" fmla="*/ 327955 w 1112705"/>
                <a:gd name="connsiteY4" fmla="*/ 527668 h 1669983"/>
                <a:gd name="connsiteX5" fmla="*/ 591491 w 1112705"/>
                <a:gd name="connsiteY5" fmla="*/ 939366 h 1669983"/>
                <a:gd name="connsiteX6" fmla="*/ 737900 w 1112705"/>
                <a:gd name="connsiteY6" fmla="*/ 1037941 h 1669983"/>
                <a:gd name="connsiteX7" fmla="*/ 316243 w 1112705"/>
                <a:gd name="connsiteY7" fmla="*/ 1664185 h 1669983"/>
                <a:gd name="connsiteX8" fmla="*/ 0 w 1112705"/>
                <a:gd name="connsiteY8" fmla="*/ 1664185 h 1669983"/>
                <a:gd name="connsiteX9" fmla="*/ 380662 w 1112705"/>
                <a:gd name="connsiteY9" fmla="*/ 1101725 h 1669983"/>
                <a:gd name="connsiteX10" fmla="*/ 40994 w 1112705"/>
                <a:gd name="connsiteY10" fmla="*/ 539265 h 1669983"/>
                <a:gd name="connsiteX11" fmla="*/ 691049 w 1112705"/>
                <a:gd name="connsiteY11" fmla="*/ 0 h 1669983"/>
                <a:gd name="connsiteX12" fmla="*/ 1112706 w 1112705"/>
                <a:gd name="connsiteY12" fmla="*/ 0 h 1669983"/>
                <a:gd name="connsiteX13" fmla="*/ 1112706 w 1112705"/>
                <a:gd name="connsiteY13" fmla="*/ 1669983 h 166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2705" h="1669983">
                  <a:moveTo>
                    <a:pt x="1112706" y="1669983"/>
                  </a:moveTo>
                  <a:lnTo>
                    <a:pt x="819888" y="1669983"/>
                  </a:lnTo>
                  <a:lnTo>
                    <a:pt x="819888" y="231942"/>
                  </a:lnTo>
                  <a:lnTo>
                    <a:pt x="691049" y="231942"/>
                  </a:lnTo>
                  <a:cubicBezTo>
                    <a:pt x="450939" y="231942"/>
                    <a:pt x="327955" y="353712"/>
                    <a:pt x="327955" y="527668"/>
                  </a:cubicBezTo>
                  <a:cubicBezTo>
                    <a:pt x="327955" y="730618"/>
                    <a:pt x="415801" y="823395"/>
                    <a:pt x="591491" y="939366"/>
                  </a:cubicBezTo>
                  <a:lnTo>
                    <a:pt x="737900" y="1037941"/>
                  </a:lnTo>
                  <a:lnTo>
                    <a:pt x="316243" y="1664185"/>
                  </a:lnTo>
                  <a:lnTo>
                    <a:pt x="0" y="1664185"/>
                  </a:lnTo>
                  <a:lnTo>
                    <a:pt x="380662" y="1101725"/>
                  </a:lnTo>
                  <a:cubicBezTo>
                    <a:pt x="163978" y="945164"/>
                    <a:pt x="40994" y="794402"/>
                    <a:pt x="40994" y="539265"/>
                  </a:cubicBezTo>
                  <a:cubicBezTo>
                    <a:pt x="40994" y="220345"/>
                    <a:pt x="263536" y="0"/>
                    <a:pt x="691049" y="0"/>
                  </a:cubicBezTo>
                  <a:lnTo>
                    <a:pt x="1112706" y="0"/>
                  </a:lnTo>
                  <a:cubicBezTo>
                    <a:pt x="1112706" y="11597"/>
                    <a:pt x="1112706" y="1669983"/>
                    <a:pt x="1112706" y="1669983"/>
                  </a:cubicBezTo>
                  <a:close/>
                </a:path>
              </a:pathLst>
            </a:custGeom>
            <a:solidFill>
              <a:srgbClr val="FFFFFF"/>
            </a:solidFill>
            <a:ln w="585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9949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тёмное на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>
            <a:extLst>
              <a:ext uri="{FF2B5EF4-FFF2-40B4-BE49-F238E27FC236}">
                <a16:creationId xmlns:a16="http://schemas.microsoft.com/office/drawing/2014/main" id="{889BD857-6CEF-AE4D-9818-19783345927D}"/>
              </a:ext>
            </a:extLst>
          </p:cNvPr>
          <p:cNvSpPr/>
          <p:nvPr userDrawn="1"/>
        </p:nvSpPr>
        <p:spPr>
          <a:xfrm>
            <a:off x="3213100" y="10968703"/>
            <a:ext cx="1109663" cy="1108075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4000" dirty="0">
              <a:ln w="0"/>
              <a:solidFill>
                <a:schemeClr val="tx1"/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CDD0D73B-02E4-5A4F-B53E-82BA9389F407}"/>
              </a:ext>
            </a:extLst>
          </p:cNvPr>
          <p:cNvSpPr/>
          <p:nvPr userDrawn="1"/>
        </p:nvSpPr>
        <p:spPr>
          <a:xfrm>
            <a:off x="3213100" y="8799430"/>
            <a:ext cx="1109663" cy="1108075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4000" dirty="0">
              <a:ln w="0"/>
              <a:solidFill>
                <a:schemeClr val="tx1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0EF8B278-B675-494E-9C46-8C8EC7DC7970}"/>
              </a:ext>
            </a:extLst>
          </p:cNvPr>
          <p:cNvSpPr/>
          <p:nvPr userDrawn="1"/>
        </p:nvSpPr>
        <p:spPr>
          <a:xfrm>
            <a:off x="3213100" y="6587781"/>
            <a:ext cx="1109663" cy="1108075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4000" dirty="0">
              <a:ln w="0"/>
              <a:solidFill>
                <a:schemeClr val="tx1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9D8CB011-E945-5A45-A369-BD0806EF14D5}"/>
              </a:ext>
            </a:extLst>
          </p:cNvPr>
          <p:cNvSpPr/>
          <p:nvPr userDrawn="1"/>
        </p:nvSpPr>
        <p:spPr>
          <a:xfrm>
            <a:off x="3213100" y="4386424"/>
            <a:ext cx="1109663" cy="1108075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4000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5241600" y="4562867"/>
            <a:ext cx="16108688" cy="73912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Первый раздел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3042000" y="1630363"/>
            <a:ext cx="18308288" cy="1473200"/>
          </a:xfrm>
        </p:spPr>
        <p:txBody>
          <a:bodyPr tIns="216000" rIns="0" anchor="t"/>
          <a:lstStyle>
            <a:lvl1pPr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Содержание презентации</a:t>
            </a:r>
            <a:endParaRPr lang="en-US" dirty="0"/>
          </a:p>
        </p:txBody>
      </p:sp>
      <p:sp>
        <p:nvSpPr>
          <p:cNvPr id="27" name="Текст 6">
            <a:extLst>
              <a:ext uri="{FF2B5EF4-FFF2-40B4-BE49-F238E27FC236}">
                <a16:creationId xmlns:a16="http://schemas.microsoft.com/office/drawing/2014/main" id="{68C071BF-C16D-9E4B-AEEF-072A72D2CB6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243044" y="6780556"/>
            <a:ext cx="16108688" cy="72145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Второй раздел</a:t>
            </a:r>
          </a:p>
        </p:txBody>
      </p:sp>
      <p:sp>
        <p:nvSpPr>
          <p:cNvPr id="29" name="Текст 6">
            <a:extLst>
              <a:ext uri="{FF2B5EF4-FFF2-40B4-BE49-F238E27FC236}">
                <a16:creationId xmlns:a16="http://schemas.microsoft.com/office/drawing/2014/main" id="{519C18FB-A744-6849-8662-B416DEBDF17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243044" y="8981496"/>
            <a:ext cx="16108688" cy="72145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Третий раздел</a:t>
            </a:r>
          </a:p>
        </p:txBody>
      </p:sp>
      <p:sp>
        <p:nvSpPr>
          <p:cNvPr id="33" name="Текст 6">
            <a:extLst>
              <a:ext uri="{FF2B5EF4-FFF2-40B4-BE49-F238E27FC236}">
                <a16:creationId xmlns:a16="http://schemas.microsoft.com/office/drawing/2014/main" id="{2BEC180E-3B2E-8640-8FD3-C1E1AC2375D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243044" y="11162138"/>
            <a:ext cx="16108688" cy="72145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Четвёртый раздел</a:t>
            </a:r>
          </a:p>
        </p:txBody>
      </p:sp>
      <p:sp>
        <p:nvSpPr>
          <p:cNvPr id="44" name="Текст 6">
            <a:extLst>
              <a:ext uri="{FF2B5EF4-FFF2-40B4-BE49-F238E27FC236}">
                <a16:creationId xmlns:a16="http://schemas.microsoft.com/office/drawing/2014/main" id="{157E93A3-EEEC-CF4D-ADFD-250A59C0AFAA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3037681" y="4562867"/>
            <a:ext cx="1460500" cy="756000"/>
          </a:xfrm>
        </p:spPr>
        <p:txBody>
          <a:bodyPr lIns="0" tIns="0" rIns="0" b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45" name="Текст 6">
            <a:extLst>
              <a:ext uri="{FF2B5EF4-FFF2-40B4-BE49-F238E27FC236}">
                <a16:creationId xmlns:a16="http://schemas.microsoft.com/office/drawing/2014/main" id="{057E9121-D8C9-BA4E-BA46-CB2C1CA066EA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3037681" y="6780556"/>
            <a:ext cx="1460500" cy="756000"/>
          </a:xfrm>
        </p:spPr>
        <p:txBody>
          <a:bodyPr lIns="0" tIns="0" rIns="0" b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46" name="Текст 6">
            <a:extLst>
              <a:ext uri="{FF2B5EF4-FFF2-40B4-BE49-F238E27FC236}">
                <a16:creationId xmlns:a16="http://schemas.microsoft.com/office/drawing/2014/main" id="{5F45730B-44EB-024F-91B2-B5B46DDF948C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3037681" y="8981496"/>
            <a:ext cx="1460500" cy="756000"/>
          </a:xfrm>
        </p:spPr>
        <p:txBody>
          <a:bodyPr lIns="0" tIns="0" rIns="0" b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47" name="Текст 6">
            <a:extLst>
              <a:ext uri="{FF2B5EF4-FFF2-40B4-BE49-F238E27FC236}">
                <a16:creationId xmlns:a16="http://schemas.microsoft.com/office/drawing/2014/main" id="{BD2C06EC-8583-2E41-8983-DD0C37331A4A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3037681" y="11162138"/>
            <a:ext cx="1460500" cy="756000"/>
          </a:xfrm>
        </p:spPr>
        <p:txBody>
          <a:bodyPr lIns="0" tIns="0" rIns="0" b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54710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тёмное на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3042000" y="1630363"/>
            <a:ext cx="18308288" cy="1473200"/>
          </a:xfrm>
        </p:spPr>
        <p:txBody>
          <a:bodyPr tIns="216000" rIns="0" anchor="t"/>
          <a:lstStyle>
            <a:lvl1pPr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Содержание презентации</a:t>
            </a:r>
            <a:endParaRPr lang="en-US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4EAB9D61-2293-49A5-8CBA-1BEBF038B516}"/>
              </a:ext>
            </a:extLst>
          </p:cNvPr>
          <p:cNvSpPr/>
          <p:nvPr userDrawn="1"/>
        </p:nvSpPr>
        <p:spPr>
          <a:xfrm>
            <a:off x="3213100" y="9505673"/>
            <a:ext cx="1109663" cy="1108075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4000" dirty="0">
              <a:ln w="0"/>
              <a:solidFill>
                <a:schemeClr val="tx1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9AE66CD8-71A7-4946-8CAE-D5EEE934901B}"/>
              </a:ext>
            </a:extLst>
          </p:cNvPr>
          <p:cNvSpPr/>
          <p:nvPr userDrawn="1"/>
        </p:nvSpPr>
        <p:spPr>
          <a:xfrm>
            <a:off x="3213100" y="7668908"/>
            <a:ext cx="1109663" cy="1108075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4000" dirty="0">
              <a:ln w="0"/>
              <a:solidFill>
                <a:schemeClr val="tx1"/>
              </a:solidFill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613C489-21B3-4A17-BD18-8647AC532188}"/>
              </a:ext>
            </a:extLst>
          </p:cNvPr>
          <p:cNvSpPr/>
          <p:nvPr userDrawn="1"/>
        </p:nvSpPr>
        <p:spPr>
          <a:xfrm>
            <a:off x="3213100" y="5856263"/>
            <a:ext cx="1109663" cy="1108075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4000" dirty="0">
              <a:ln w="0"/>
              <a:solidFill>
                <a:schemeClr val="tx1"/>
              </a:solidFill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20419C7A-4135-4F84-B589-DB40A5F3CF7B}"/>
              </a:ext>
            </a:extLst>
          </p:cNvPr>
          <p:cNvSpPr/>
          <p:nvPr userDrawn="1"/>
        </p:nvSpPr>
        <p:spPr>
          <a:xfrm>
            <a:off x="3213100" y="4020664"/>
            <a:ext cx="1109663" cy="1108075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4000" dirty="0">
              <a:ln w="0"/>
              <a:solidFill>
                <a:schemeClr val="tx1"/>
              </a:solidFill>
            </a:endParaRPr>
          </a:p>
        </p:txBody>
      </p:sp>
      <p:sp>
        <p:nvSpPr>
          <p:cNvPr id="35" name="Текст 6">
            <a:extLst>
              <a:ext uri="{FF2B5EF4-FFF2-40B4-BE49-F238E27FC236}">
                <a16:creationId xmlns:a16="http://schemas.microsoft.com/office/drawing/2014/main" id="{27B2EEAF-4081-4426-87AA-1F04F5EAF7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1600" y="4197107"/>
            <a:ext cx="16108688" cy="73912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Первый раздел</a:t>
            </a:r>
          </a:p>
        </p:txBody>
      </p:sp>
      <p:sp>
        <p:nvSpPr>
          <p:cNvPr id="36" name="Текст 6">
            <a:extLst>
              <a:ext uri="{FF2B5EF4-FFF2-40B4-BE49-F238E27FC236}">
                <a16:creationId xmlns:a16="http://schemas.microsoft.com/office/drawing/2014/main" id="{BB3612F2-F590-44FE-957B-17F8B0049D1E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243044" y="6049038"/>
            <a:ext cx="16108688" cy="72145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Второй раздел</a:t>
            </a:r>
          </a:p>
        </p:txBody>
      </p:sp>
      <p:sp>
        <p:nvSpPr>
          <p:cNvPr id="37" name="Текст 6">
            <a:extLst>
              <a:ext uri="{FF2B5EF4-FFF2-40B4-BE49-F238E27FC236}">
                <a16:creationId xmlns:a16="http://schemas.microsoft.com/office/drawing/2014/main" id="{892CE9F8-4812-4534-B51B-C58E05F9C90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243044" y="7850974"/>
            <a:ext cx="16108688" cy="72145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Третий раздел</a:t>
            </a:r>
          </a:p>
        </p:txBody>
      </p:sp>
      <p:sp>
        <p:nvSpPr>
          <p:cNvPr id="38" name="Текст 6">
            <a:extLst>
              <a:ext uri="{FF2B5EF4-FFF2-40B4-BE49-F238E27FC236}">
                <a16:creationId xmlns:a16="http://schemas.microsoft.com/office/drawing/2014/main" id="{05BBF49A-22A8-4BAB-9BC0-87EC25A3222A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243044" y="9699108"/>
            <a:ext cx="16108688" cy="72145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Четвёртый раздел</a:t>
            </a:r>
          </a:p>
        </p:txBody>
      </p:sp>
      <p:sp>
        <p:nvSpPr>
          <p:cNvPr id="40" name="Текст 6">
            <a:extLst>
              <a:ext uri="{FF2B5EF4-FFF2-40B4-BE49-F238E27FC236}">
                <a16:creationId xmlns:a16="http://schemas.microsoft.com/office/drawing/2014/main" id="{AFA3DE7E-5413-4293-903B-9DDB5CDD6892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3037681" y="4197107"/>
            <a:ext cx="1460500" cy="756000"/>
          </a:xfrm>
        </p:spPr>
        <p:txBody>
          <a:bodyPr lIns="0" tIns="0" rIns="0" b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42" name="Текст 6">
            <a:extLst>
              <a:ext uri="{FF2B5EF4-FFF2-40B4-BE49-F238E27FC236}">
                <a16:creationId xmlns:a16="http://schemas.microsoft.com/office/drawing/2014/main" id="{0ACB2CF5-44EC-422A-8287-E1761939E1A5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3037681" y="6049038"/>
            <a:ext cx="1460500" cy="756000"/>
          </a:xfrm>
        </p:spPr>
        <p:txBody>
          <a:bodyPr lIns="0" tIns="0" rIns="0" b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48" name="Текст 6">
            <a:extLst>
              <a:ext uri="{FF2B5EF4-FFF2-40B4-BE49-F238E27FC236}">
                <a16:creationId xmlns:a16="http://schemas.microsoft.com/office/drawing/2014/main" id="{D61123BB-9E27-485F-9BD5-8E835AA0E360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3037681" y="7850974"/>
            <a:ext cx="1460500" cy="756000"/>
          </a:xfrm>
        </p:spPr>
        <p:txBody>
          <a:bodyPr lIns="0" tIns="0" rIns="0" b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49" name="Текст 6">
            <a:extLst>
              <a:ext uri="{FF2B5EF4-FFF2-40B4-BE49-F238E27FC236}">
                <a16:creationId xmlns:a16="http://schemas.microsoft.com/office/drawing/2014/main" id="{476937FA-D5D7-4008-980C-0992FF74905F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3037681" y="9699108"/>
            <a:ext cx="1460500" cy="756000"/>
          </a:xfrm>
        </p:spPr>
        <p:txBody>
          <a:bodyPr lIns="0" tIns="0" rIns="0" b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5CF3D98D-885A-4807-A48A-9406602F0A03}"/>
              </a:ext>
            </a:extLst>
          </p:cNvPr>
          <p:cNvSpPr/>
          <p:nvPr userDrawn="1"/>
        </p:nvSpPr>
        <p:spPr>
          <a:xfrm>
            <a:off x="3220243" y="11307282"/>
            <a:ext cx="1109663" cy="1108075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4000" dirty="0">
              <a:ln w="0"/>
              <a:solidFill>
                <a:schemeClr val="tx1"/>
              </a:solidFill>
            </a:endParaRPr>
          </a:p>
        </p:txBody>
      </p:sp>
      <p:sp>
        <p:nvSpPr>
          <p:cNvPr id="55" name="Текст 6">
            <a:extLst>
              <a:ext uri="{FF2B5EF4-FFF2-40B4-BE49-F238E27FC236}">
                <a16:creationId xmlns:a16="http://schemas.microsoft.com/office/drawing/2014/main" id="{11C7CFDB-8398-44D9-AFC5-0105E95ADF43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5250187" y="11500717"/>
            <a:ext cx="16108688" cy="72145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Пятый раздел</a:t>
            </a:r>
          </a:p>
        </p:txBody>
      </p:sp>
      <p:sp>
        <p:nvSpPr>
          <p:cNvPr id="56" name="Текст 6">
            <a:extLst>
              <a:ext uri="{FF2B5EF4-FFF2-40B4-BE49-F238E27FC236}">
                <a16:creationId xmlns:a16="http://schemas.microsoft.com/office/drawing/2014/main" id="{CA73EC27-9CA6-4943-8A5A-D030079173E1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3044824" y="11500717"/>
            <a:ext cx="1460500" cy="756000"/>
          </a:xfrm>
        </p:spPr>
        <p:txBody>
          <a:bodyPr lIns="0" tIns="0" rIns="0" b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443286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синее на 1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5241600" y="3824935"/>
            <a:ext cx="6577044" cy="73912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Первый раздел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3042000" y="1630363"/>
            <a:ext cx="18308288" cy="1473200"/>
          </a:xfrm>
        </p:spPr>
        <p:txBody>
          <a:bodyPr tIns="216000" rIns="0" anchor="t"/>
          <a:lstStyle>
            <a:lvl1pPr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Содержание презентации</a:t>
            </a:r>
            <a:endParaRPr lang="en-US" dirty="0"/>
          </a:p>
        </p:txBody>
      </p:sp>
      <p:sp>
        <p:nvSpPr>
          <p:cNvPr id="32" name="Текст 3">
            <a:extLst>
              <a:ext uri="{FF2B5EF4-FFF2-40B4-BE49-F238E27FC236}">
                <a16:creationId xmlns:a16="http://schemas.microsoft.com/office/drawing/2014/main" id="{59F20745-D3B4-E445-AF16-337808FC88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41999" y="3828862"/>
            <a:ext cx="1458563" cy="733425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7" name="Текст 6">
            <a:extLst>
              <a:ext uri="{FF2B5EF4-FFF2-40B4-BE49-F238E27FC236}">
                <a16:creationId xmlns:a16="http://schemas.microsoft.com/office/drawing/2014/main" id="{68C071BF-C16D-9E4B-AEEF-072A72D2CB6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243044" y="5304692"/>
            <a:ext cx="6577044" cy="72145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Второй раздел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id="{D1B7A5B9-7DAF-A941-AE5F-8010D004A7F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041999" y="5307795"/>
            <a:ext cx="1458563" cy="723999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9" name="Текст 6">
            <a:extLst>
              <a:ext uri="{FF2B5EF4-FFF2-40B4-BE49-F238E27FC236}">
                <a16:creationId xmlns:a16="http://schemas.microsoft.com/office/drawing/2014/main" id="{519C18FB-A744-6849-8662-B416DEBDF17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243044" y="6767696"/>
            <a:ext cx="6577044" cy="72145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Третий раздел</a:t>
            </a:r>
          </a:p>
        </p:txBody>
      </p:sp>
      <p:sp>
        <p:nvSpPr>
          <p:cNvPr id="30" name="Текст 3">
            <a:extLst>
              <a:ext uri="{FF2B5EF4-FFF2-40B4-BE49-F238E27FC236}">
                <a16:creationId xmlns:a16="http://schemas.microsoft.com/office/drawing/2014/main" id="{F4406C1D-B142-5F47-9DBA-4D0B7047D1E8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3041999" y="6770799"/>
            <a:ext cx="1458563" cy="723999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33" name="Текст 6">
            <a:extLst>
              <a:ext uri="{FF2B5EF4-FFF2-40B4-BE49-F238E27FC236}">
                <a16:creationId xmlns:a16="http://schemas.microsoft.com/office/drawing/2014/main" id="{2BEC180E-3B2E-8640-8FD3-C1E1AC2375D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243044" y="8226447"/>
            <a:ext cx="6577044" cy="72145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Четвёртый раздел</a:t>
            </a:r>
          </a:p>
        </p:txBody>
      </p:sp>
      <p:sp>
        <p:nvSpPr>
          <p:cNvPr id="34" name="Текст 3">
            <a:extLst>
              <a:ext uri="{FF2B5EF4-FFF2-40B4-BE49-F238E27FC236}">
                <a16:creationId xmlns:a16="http://schemas.microsoft.com/office/drawing/2014/main" id="{A0B4DC4D-EBAE-5742-8F8D-6B3F47BCCE39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041999" y="8229550"/>
            <a:ext cx="1458563" cy="716013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35" name="Текст 6">
            <a:extLst>
              <a:ext uri="{FF2B5EF4-FFF2-40B4-BE49-F238E27FC236}">
                <a16:creationId xmlns:a16="http://schemas.microsoft.com/office/drawing/2014/main" id="{2D16315E-6FEC-174B-B128-E5925E3BF57B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243044" y="9689734"/>
            <a:ext cx="6577044" cy="730616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Пятый раздел</a:t>
            </a:r>
          </a:p>
        </p:txBody>
      </p:sp>
      <p:sp>
        <p:nvSpPr>
          <p:cNvPr id="36" name="Текст 3">
            <a:extLst>
              <a:ext uri="{FF2B5EF4-FFF2-40B4-BE49-F238E27FC236}">
                <a16:creationId xmlns:a16="http://schemas.microsoft.com/office/drawing/2014/main" id="{65142D94-0E1F-2049-A2D9-0B852880521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041999" y="9687521"/>
            <a:ext cx="1458563" cy="732829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37" name="Текст 6">
            <a:extLst>
              <a:ext uri="{FF2B5EF4-FFF2-40B4-BE49-F238E27FC236}">
                <a16:creationId xmlns:a16="http://schemas.microsoft.com/office/drawing/2014/main" id="{0A800AF3-5748-4E43-804C-FC43E1776626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243044" y="11155988"/>
            <a:ext cx="6577044" cy="730616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Шестой раздел</a:t>
            </a:r>
          </a:p>
        </p:txBody>
      </p:sp>
      <p:sp>
        <p:nvSpPr>
          <p:cNvPr id="38" name="Текст 3">
            <a:extLst>
              <a:ext uri="{FF2B5EF4-FFF2-40B4-BE49-F238E27FC236}">
                <a16:creationId xmlns:a16="http://schemas.microsoft.com/office/drawing/2014/main" id="{EDE561E0-4221-244D-9277-8CEBC45B769C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3041999" y="11153775"/>
            <a:ext cx="1458563" cy="732829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39" name="Текст 6">
            <a:extLst>
              <a:ext uri="{FF2B5EF4-FFF2-40B4-BE49-F238E27FC236}">
                <a16:creationId xmlns:a16="http://schemas.microsoft.com/office/drawing/2014/main" id="{9B3E06BA-02B6-454D-8FF6-9F34EB7F2662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14772407" y="3824935"/>
            <a:ext cx="6577044" cy="73912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Седьмой раздел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id="{6B97D422-B3E5-1D45-ADF1-E96D651934A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12572806" y="3828862"/>
            <a:ext cx="1458563" cy="733425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41" name="Текст 6">
            <a:extLst>
              <a:ext uri="{FF2B5EF4-FFF2-40B4-BE49-F238E27FC236}">
                <a16:creationId xmlns:a16="http://schemas.microsoft.com/office/drawing/2014/main" id="{A027CAEB-994C-F846-BC00-4FACCD445DA6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4773851" y="5304692"/>
            <a:ext cx="6577044" cy="72145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Восьмой раздел</a:t>
            </a:r>
          </a:p>
        </p:txBody>
      </p:sp>
      <p:sp>
        <p:nvSpPr>
          <p:cNvPr id="42" name="Текст 3">
            <a:extLst>
              <a:ext uri="{FF2B5EF4-FFF2-40B4-BE49-F238E27FC236}">
                <a16:creationId xmlns:a16="http://schemas.microsoft.com/office/drawing/2014/main" id="{DCC82649-AFC6-C546-B02B-707A8BFB64EA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12572806" y="5307795"/>
            <a:ext cx="1458563" cy="723999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43" name="Текст 6">
            <a:extLst>
              <a:ext uri="{FF2B5EF4-FFF2-40B4-BE49-F238E27FC236}">
                <a16:creationId xmlns:a16="http://schemas.microsoft.com/office/drawing/2014/main" id="{785F48D9-DFBF-F543-A309-A41926032259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4773851" y="6767696"/>
            <a:ext cx="6577044" cy="72145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Девятый раздел</a:t>
            </a:r>
          </a:p>
        </p:txBody>
      </p:sp>
      <p:sp>
        <p:nvSpPr>
          <p:cNvPr id="66" name="Текст 3">
            <a:extLst>
              <a:ext uri="{FF2B5EF4-FFF2-40B4-BE49-F238E27FC236}">
                <a16:creationId xmlns:a16="http://schemas.microsoft.com/office/drawing/2014/main" id="{D070534D-117D-5D45-A37B-B8EA2D6523C2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2572806" y="6770799"/>
            <a:ext cx="1458563" cy="723999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67" name="Текст 6">
            <a:extLst>
              <a:ext uri="{FF2B5EF4-FFF2-40B4-BE49-F238E27FC236}">
                <a16:creationId xmlns:a16="http://schemas.microsoft.com/office/drawing/2014/main" id="{CACCE557-BB3B-0A4E-AA6C-0DF5ABD7E686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14773851" y="8226447"/>
            <a:ext cx="6577044" cy="72145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Десятый раздел</a:t>
            </a:r>
          </a:p>
        </p:txBody>
      </p:sp>
      <p:sp>
        <p:nvSpPr>
          <p:cNvPr id="68" name="Текст 3">
            <a:extLst>
              <a:ext uri="{FF2B5EF4-FFF2-40B4-BE49-F238E27FC236}">
                <a16:creationId xmlns:a16="http://schemas.microsoft.com/office/drawing/2014/main" id="{D3DEBB94-69EE-5842-9000-3509D15EACD7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12572806" y="8229550"/>
            <a:ext cx="1458563" cy="716013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69" name="Текст 6">
            <a:extLst>
              <a:ext uri="{FF2B5EF4-FFF2-40B4-BE49-F238E27FC236}">
                <a16:creationId xmlns:a16="http://schemas.microsoft.com/office/drawing/2014/main" id="{88C3D922-D9E3-D743-94EE-C0562E3A27D0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14773851" y="9689734"/>
            <a:ext cx="6577044" cy="730616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Одиннадцатый раздел</a:t>
            </a:r>
          </a:p>
        </p:txBody>
      </p:sp>
      <p:sp>
        <p:nvSpPr>
          <p:cNvPr id="70" name="Текст 3">
            <a:extLst>
              <a:ext uri="{FF2B5EF4-FFF2-40B4-BE49-F238E27FC236}">
                <a16:creationId xmlns:a16="http://schemas.microsoft.com/office/drawing/2014/main" id="{9592070E-32D6-204B-98DD-C681B353234F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12572806" y="9687521"/>
            <a:ext cx="1458563" cy="732829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71" name="Текст 6">
            <a:extLst>
              <a:ext uri="{FF2B5EF4-FFF2-40B4-BE49-F238E27FC236}">
                <a16:creationId xmlns:a16="http://schemas.microsoft.com/office/drawing/2014/main" id="{A5A0FFF5-8CA8-4949-AA02-7FE56AA031B2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14773851" y="11155988"/>
            <a:ext cx="6577044" cy="730616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Двенадцатый раздел</a:t>
            </a:r>
          </a:p>
        </p:txBody>
      </p:sp>
      <p:sp>
        <p:nvSpPr>
          <p:cNvPr id="72" name="Текст 3">
            <a:extLst>
              <a:ext uri="{FF2B5EF4-FFF2-40B4-BE49-F238E27FC236}">
                <a16:creationId xmlns:a16="http://schemas.microsoft.com/office/drawing/2014/main" id="{1BE75190-6D2A-6E4A-9D09-464B35FDC320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12572806" y="11153775"/>
            <a:ext cx="1458563" cy="732829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067664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синее на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5241599" y="5284757"/>
            <a:ext cx="16108689" cy="756000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Первый раздел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3042000" y="1630363"/>
            <a:ext cx="18308288" cy="1473200"/>
          </a:xfrm>
        </p:spPr>
        <p:txBody>
          <a:bodyPr tIns="216000" rIns="0" anchor="t"/>
          <a:lstStyle>
            <a:lvl1pPr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Содержание презентации</a:t>
            </a:r>
            <a:endParaRPr lang="en-US" dirty="0"/>
          </a:p>
        </p:txBody>
      </p:sp>
      <p:sp>
        <p:nvSpPr>
          <p:cNvPr id="32" name="Текст 3">
            <a:extLst>
              <a:ext uri="{FF2B5EF4-FFF2-40B4-BE49-F238E27FC236}">
                <a16:creationId xmlns:a16="http://schemas.microsoft.com/office/drawing/2014/main" id="{59F20745-D3B4-E445-AF16-337808FC88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41999" y="5284757"/>
            <a:ext cx="1458563" cy="756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lIns="0" tIns="0" rIns="0" bIns="0" anchor="ctr" anchorCtr="1"/>
          <a:lstStyle>
            <a:lvl1pPr algn="r"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7" name="Текст 6">
            <a:extLst>
              <a:ext uri="{FF2B5EF4-FFF2-40B4-BE49-F238E27FC236}">
                <a16:creationId xmlns:a16="http://schemas.microsoft.com/office/drawing/2014/main" id="{68C071BF-C16D-9E4B-AEEF-072A72D2CB6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241599" y="6764514"/>
            <a:ext cx="16108689" cy="756000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Второй раздел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id="{D1B7A5B9-7DAF-A941-AE5F-8010D004A7F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041999" y="6764514"/>
            <a:ext cx="1458563" cy="756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9" name="Текст 6">
            <a:extLst>
              <a:ext uri="{FF2B5EF4-FFF2-40B4-BE49-F238E27FC236}">
                <a16:creationId xmlns:a16="http://schemas.microsoft.com/office/drawing/2014/main" id="{519C18FB-A744-6849-8662-B416DEBDF17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241599" y="8227518"/>
            <a:ext cx="16108689" cy="756000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Третий раздел</a:t>
            </a:r>
          </a:p>
        </p:txBody>
      </p:sp>
      <p:sp>
        <p:nvSpPr>
          <p:cNvPr id="30" name="Текст 3">
            <a:extLst>
              <a:ext uri="{FF2B5EF4-FFF2-40B4-BE49-F238E27FC236}">
                <a16:creationId xmlns:a16="http://schemas.microsoft.com/office/drawing/2014/main" id="{F4406C1D-B142-5F47-9DBA-4D0B7047D1E8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3041999" y="8227518"/>
            <a:ext cx="1458563" cy="756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33" name="Текст 6">
            <a:extLst>
              <a:ext uri="{FF2B5EF4-FFF2-40B4-BE49-F238E27FC236}">
                <a16:creationId xmlns:a16="http://schemas.microsoft.com/office/drawing/2014/main" id="{2BEC180E-3B2E-8640-8FD3-C1E1AC2375D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241599" y="9686269"/>
            <a:ext cx="16108689" cy="756000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Четвёртый раздел</a:t>
            </a:r>
          </a:p>
        </p:txBody>
      </p:sp>
      <p:sp>
        <p:nvSpPr>
          <p:cNvPr id="34" name="Текст 3">
            <a:extLst>
              <a:ext uri="{FF2B5EF4-FFF2-40B4-BE49-F238E27FC236}">
                <a16:creationId xmlns:a16="http://schemas.microsoft.com/office/drawing/2014/main" id="{A0B4DC4D-EBAE-5742-8F8D-6B3F47BCCE39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041999" y="9686269"/>
            <a:ext cx="1458563" cy="756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943168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синее на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3042000" y="1630363"/>
            <a:ext cx="18308288" cy="1473200"/>
          </a:xfrm>
        </p:spPr>
        <p:txBody>
          <a:bodyPr tIns="216000" rIns="0" anchor="t"/>
          <a:lstStyle>
            <a:lvl1pPr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Содержание презентации</a:t>
            </a:r>
            <a:endParaRPr lang="en-US" dirty="0"/>
          </a:p>
        </p:txBody>
      </p:sp>
      <p:sp>
        <p:nvSpPr>
          <p:cNvPr id="44" name="Текст 6">
            <a:extLst>
              <a:ext uri="{FF2B5EF4-FFF2-40B4-BE49-F238E27FC236}">
                <a16:creationId xmlns:a16="http://schemas.microsoft.com/office/drawing/2014/main" id="{1DAA148F-712F-1C48-BA01-30EB1AD650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1599" y="4546825"/>
            <a:ext cx="16108689" cy="756000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Первый раздел</a:t>
            </a:r>
          </a:p>
        </p:txBody>
      </p:sp>
      <p:sp>
        <p:nvSpPr>
          <p:cNvPr id="45" name="Текст 3">
            <a:extLst>
              <a:ext uri="{FF2B5EF4-FFF2-40B4-BE49-F238E27FC236}">
                <a16:creationId xmlns:a16="http://schemas.microsoft.com/office/drawing/2014/main" id="{C3FF7BAD-9D3A-FA41-942E-01F9A8870C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41999" y="4546825"/>
            <a:ext cx="1458563" cy="756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46" name="Текст 6">
            <a:extLst>
              <a:ext uri="{FF2B5EF4-FFF2-40B4-BE49-F238E27FC236}">
                <a16:creationId xmlns:a16="http://schemas.microsoft.com/office/drawing/2014/main" id="{CC78EA46-207C-ED4F-B2EB-55FB494D376C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241599" y="6026582"/>
            <a:ext cx="16108689" cy="756000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Второй раздел</a:t>
            </a:r>
          </a:p>
        </p:txBody>
      </p:sp>
      <p:sp>
        <p:nvSpPr>
          <p:cNvPr id="47" name="Текст 3">
            <a:extLst>
              <a:ext uri="{FF2B5EF4-FFF2-40B4-BE49-F238E27FC236}">
                <a16:creationId xmlns:a16="http://schemas.microsoft.com/office/drawing/2014/main" id="{3C8C2C49-599E-0F46-AA4A-FA25AC82109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041999" y="6026582"/>
            <a:ext cx="1458563" cy="756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48" name="Текст 6">
            <a:extLst>
              <a:ext uri="{FF2B5EF4-FFF2-40B4-BE49-F238E27FC236}">
                <a16:creationId xmlns:a16="http://schemas.microsoft.com/office/drawing/2014/main" id="{39F3FB1D-AF4B-514F-9718-CF2047697EE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241599" y="7489586"/>
            <a:ext cx="16108689" cy="756000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Третий раздел</a:t>
            </a:r>
          </a:p>
        </p:txBody>
      </p:sp>
      <p:sp>
        <p:nvSpPr>
          <p:cNvPr id="49" name="Текст 3">
            <a:extLst>
              <a:ext uri="{FF2B5EF4-FFF2-40B4-BE49-F238E27FC236}">
                <a16:creationId xmlns:a16="http://schemas.microsoft.com/office/drawing/2014/main" id="{00B2F723-F8C0-DC41-9B59-D04B461B933D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3041999" y="7489586"/>
            <a:ext cx="1458563" cy="756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50" name="Текст 6">
            <a:extLst>
              <a:ext uri="{FF2B5EF4-FFF2-40B4-BE49-F238E27FC236}">
                <a16:creationId xmlns:a16="http://schemas.microsoft.com/office/drawing/2014/main" id="{FD054F83-39B8-4344-A81B-415D840EF731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241599" y="8948337"/>
            <a:ext cx="16108689" cy="756000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Четвёртый раздел</a:t>
            </a:r>
          </a:p>
        </p:txBody>
      </p:sp>
      <p:sp>
        <p:nvSpPr>
          <p:cNvPr id="51" name="Текст 3">
            <a:extLst>
              <a:ext uri="{FF2B5EF4-FFF2-40B4-BE49-F238E27FC236}">
                <a16:creationId xmlns:a16="http://schemas.microsoft.com/office/drawing/2014/main" id="{8DE2F73A-C64F-B040-A056-13485FB998C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041999" y="8948337"/>
            <a:ext cx="1458563" cy="756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52" name="Текст 6">
            <a:extLst>
              <a:ext uri="{FF2B5EF4-FFF2-40B4-BE49-F238E27FC236}">
                <a16:creationId xmlns:a16="http://schemas.microsoft.com/office/drawing/2014/main" id="{EABFBCB8-9415-FF4B-A50D-89D70C511E75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243044" y="10417415"/>
            <a:ext cx="16108689" cy="756000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Пятый раздел</a:t>
            </a:r>
          </a:p>
        </p:txBody>
      </p:sp>
      <p:sp>
        <p:nvSpPr>
          <p:cNvPr id="53" name="Текст 3">
            <a:extLst>
              <a:ext uri="{FF2B5EF4-FFF2-40B4-BE49-F238E27FC236}">
                <a16:creationId xmlns:a16="http://schemas.microsoft.com/office/drawing/2014/main" id="{35EF34CA-9C18-A94C-8451-492FA82F5B7E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043444" y="10417415"/>
            <a:ext cx="1458563" cy="756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706538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 тёмный с номером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C42A982-1CFE-0345-ADCF-6565590E04AA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1B1B2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B1A3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92090D1F-EED5-9B43-BFDF-DE912A58C0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5300" y="9662658"/>
            <a:ext cx="18314988" cy="2935288"/>
          </a:xfrm>
          <a:prstGeom prst="rect">
            <a:avLst/>
          </a:prstGeom>
        </p:spPr>
        <p:txBody>
          <a:bodyPr/>
          <a:lstStyle>
            <a:lvl1pPr marL="0" marR="0" indent="0" algn="l" defTabSz="1827212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Tx/>
              <a:buNone/>
              <a:tabLst/>
              <a:def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1827212" rtl="0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1827212" rtl="0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1827212" rtl="0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1827212" rtl="0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 lang="ru-RU" dirty="0"/>
              <a:t>Содержание</a:t>
            </a: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00C543ED-8F45-1B42-AD74-6AE6A3C37B57}"/>
              </a:ext>
            </a:extLst>
          </p:cNvPr>
          <p:cNvSpPr>
            <a:spLocks noChangeAspect="1"/>
          </p:cNvSpPr>
          <p:nvPr userDrawn="1"/>
        </p:nvSpPr>
        <p:spPr>
          <a:xfrm>
            <a:off x="3035300" y="1630363"/>
            <a:ext cx="2201863" cy="2201863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fontAlgn="auto" latinLnBrk="0" hangingPunc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1B1A3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0B01738F-45A7-C547-B0CF-77EBB1E10E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35300" y="1630363"/>
            <a:ext cx="2201863" cy="2192337"/>
          </a:xfrm>
          <a:prstGeom prst="rect">
            <a:avLst/>
          </a:prstGeom>
        </p:spPr>
        <p:txBody>
          <a:bodyPr lIns="0" tIns="72000" rIns="0" bIns="0" anchor="ctr" anchorCtr="0"/>
          <a:lstStyle>
            <a:lvl1pPr marL="0" indent="0" algn="ctr">
              <a:lnSpc>
                <a:spcPts val="9400"/>
              </a:lnSpc>
              <a:buFont typeface="Arial" panose="020B0604020202020204" pitchFamily="34" charset="0"/>
              <a:buNone/>
              <a:defRPr lang="ru-RU" sz="8800" b="0" i="0" u="none" strike="noStrike" cap="none" spc="0" baseline="0" dirty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C05113-B0C4-154B-B588-17F751134F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2718" y="3831168"/>
            <a:ext cx="18308288" cy="5493808"/>
          </a:xfrm>
        </p:spPr>
        <p:txBody>
          <a:bodyPr vert="horz" tIns="216000" rIns="0" bIns="0" anchor="ctr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71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 тёмный без номер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C42A982-1CFE-0345-ADCF-6565590E04AA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1B1B2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B1A3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92090D1F-EED5-9B43-BFDF-DE912A58C0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5300" y="9662658"/>
            <a:ext cx="18314988" cy="2935288"/>
          </a:xfrm>
          <a:prstGeom prst="rect">
            <a:avLst/>
          </a:prstGeom>
        </p:spPr>
        <p:txBody>
          <a:bodyPr/>
          <a:lstStyle>
            <a:lvl1pPr marL="0" marR="0" indent="0" algn="l" defTabSz="1827212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Tx/>
              <a:buNone/>
              <a:tabLst/>
              <a:def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1827212" rtl="0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1827212" rtl="0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1827212" rtl="0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1827212" rtl="0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 lang="ru-RU" dirty="0"/>
              <a:t>Содержание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C05113-B0C4-154B-B588-17F751134F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2718" y="3831168"/>
            <a:ext cx="18308288" cy="5493808"/>
          </a:xfrm>
        </p:spPr>
        <p:txBody>
          <a:bodyPr vert="horz" tIns="216000" rIns="0" bIns="0" anchor="ctr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75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 синий с номером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18877E-EFDC-BB45-AB21-136CBDAED2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2718" y="3831168"/>
            <a:ext cx="18308288" cy="5493808"/>
          </a:xfrm>
        </p:spPr>
        <p:txBody>
          <a:bodyPr vert="horz" tIns="216000" rIns="0" anchor="ctr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5CAB68C0-87B4-F441-9940-C5DA39FF3A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5300" y="9662658"/>
            <a:ext cx="18314988" cy="2935288"/>
          </a:xfrm>
          <a:prstGeom prst="rect">
            <a:avLst/>
          </a:prstGeom>
        </p:spPr>
        <p:txBody>
          <a:bodyPr/>
          <a:lstStyle>
            <a:lvl1pPr marL="0" marR="0" indent="0" algn="l" defTabSz="1827212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Tx/>
              <a:buNone/>
              <a:tabLst/>
              <a:def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1827212" rtl="0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1827212" rtl="0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1827212" rtl="0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1827212" rtl="0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 lang="ru-RU" dirty="0"/>
              <a:t>Содержание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A7CC7C1-311C-AB45-8BDA-CEC1B594A5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35300" y="1653396"/>
            <a:ext cx="2568575" cy="1450167"/>
          </a:xfrm>
          <a:prstGeom prst="rect">
            <a:avLst/>
          </a:prstGeom>
        </p:spPr>
        <p:txBody>
          <a:bodyPr tIns="0" bIns="108000" anchor="b">
            <a:noAutofit/>
          </a:bodyPr>
          <a:lstStyle>
            <a:lvl1pPr marL="0" indent="0">
              <a:buNone/>
              <a:defRPr sz="9600" b="1">
                <a:solidFill>
                  <a:schemeClr val="bg1"/>
                </a:solidFill>
                <a:latin typeface="+mn-lt"/>
              </a:defRPr>
            </a:lvl1pPr>
            <a:lvl2pPr marL="914308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61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292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23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54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585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1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46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329424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 синий без номер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35300" y="1653396"/>
            <a:ext cx="18308288" cy="1085949"/>
          </a:xfrm>
          <a:prstGeom prst="rect">
            <a:avLst/>
          </a:prstGeom>
        </p:spPr>
        <p:txBody>
          <a:bodyPr tIns="125999" anchor="t"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914308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61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292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23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54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585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1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46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718877E-EFDC-BB45-AB21-136CBDAED2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2718" y="3831168"/>
            <a:ext cx="18308288" cy="5493808"/>
          </a:xfrm>
        </p:spPr>
        <p:txBody>
          <a:bodyPr vert="horz" tIns="216000" rIns="0" anchor="ctr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0E6487-48D6-A34C-B07D-A11F7EE523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5300" y="9662658"/>
            <a:ext cx="18314988" cy="2935288"/>
          </a:xfrm>
          <a:prstGeom prst="rect">
            <a:avLst/>
          </a:prstGeom>
        </p:spPr>
        <p:txBody>
          <a:bodyPr/>
          <a:lstStyle>
            <a:lvl1pPr marL="0" marR="0" indent="0" algn="l" defTabSz="1827212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Tx/>
              <a:buNone/>
              <a:tabLst/>
              <a:def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1827212" rtl="0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1827212" rtl="0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1827212" rtl="0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1827212" rtl="0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 lang="ru-RU" dirty="0"/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4056568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ик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3">
            <a:extLst>
              <a:ext uri="{FF2B5EF4-FFF2-40B4-BE49-F238E27FC236}">
                <a16:creationId xmlns:a16="http://schemas.microsoft.com/office/drawing/2014/main" id="{607F4B8C-DB90-6540-9795-57F9A5AAA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CB4834C-13A3-1E45-A0FE-EAE4CD820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B4987C1-9D19-CF40-BD05-035DFB1E0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6F273CA4-8668-8D40-89E1-2DF41C7798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894763" y="3708001"/>
            <a:ext cx="13917612" cy="7074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>
                <a:latin typeface="+mn-lt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Char char="▎"/>
              <a:tabLst/>
              <a:defRPr sz="4000"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4000"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 sz="4000"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 sz="4000"/>
            </a:lvl5pPr>
          </a:lstStyle>
          <a:p>
            <a:pPr lvl="1"/>
            <a:r>
              <a:rPr lang="ru-RU" dirty="0"/>
              <a:t>Ключевая мысль</a:t>
            </a:r>
          </a:p>
          <a:p>
            <a:pPr lvl="1"/>
            <a:endParaRPr lang="ru-RU" dirty="0"/>
          </a:p>
          <a:p>
            <a:pPr lvl="2"/>
            <a:r>
              <a:rPr lang="ru-RU" dirty="0"/>
              <a:t>Маркированный список</a:t>
            </a:r>
          </a:p>
          <a:p>
            <a:pPr lvl="2"/>
            <a:endParaRPr lang="ru-RU" dirty="0"/>
          </a:p>
          <a:p>
            <a:pPr lvl="3"/>
            <a:r>
              <a:rPr lang="ru-RU" dirty="0"/>
              <a:t>Нумерованный список</a:t>
            </a:r>
          </a:p>
          <a:p>
            <a:pPr lvl="3"/>
            <a:endParaRPr lang="ru-RU" dirty="0"/>
          </a:p>
          <a:p>
            <a:pPr lvl="4"/>
            <a:r>
              <a:rPr lang="ru-RU" dirty="0"/>
              <a:t>Образец текста</a:t>
            </a:r>
          </a:p>
          <a:p>
            <a:pPr lvl="4"/>
            <a:endParaRPr lang="ru-RU" dirty="0"/>
          </a:p>
        </p:txBody>
      </p:sp>
      <p:sp>
        <p:nvSpPr>
          <p:cNvPr id="6" name="Овал 57">
            <a:extLst>
              <a:ext uri="{FF2B5EF4-FFF2-40B4-BE49-F238E27FC236}">
                <a16:creationId xmlns:a16="http://schemas.microsoft.com/office/drawing/2014/main" id="{6AAB9B5A-92B4-6C47-A0AD-077AC4C0574F}"/>
              </a:ext>
            </a:extLst>
          </p:cNvPr>
          <p:cNvSpPr/>
          <p:nvPr userDrawn="1"/>
        </p:nvSpPr>
        <p:spPr>
          <a:xfrm flipH="1">
            <a:off x="1978686" y="4585329"/>
            <a:ext cx="4717385" cy="471600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левой слайд тёмный англ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892137-CA14-1146-A357-C1404959BADE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B1A3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57357834-B7FE-4944-A615-332DCBECEDD7}"/>
              </a:ext>
            </a:extLst>
          </p:cNvPr>
          <p:cNvSpPr/>
          <p:nvPr userDrawn="1"/>
        </p:nvSpPr>
        <p:spPr>
          <a:xfrm>
            <a:off x="8725252" y="6201442"/>
            <a:ext cx="6931907" cy="1656968"/>
          </a:xfrm>
          <a:custGeom>
            <a:avLst/>
            <a:gdLst>
              <a:gd name="connsiteX0" fmla="*/ 431729 w 3615887"/>
              <a:gd name="connsiteY0" fmla="*/ 852063 h 864323"/>
              <a:gd name="connsiteX1" fmla="*/ 431729 w 3615887"/>
              <a:gd name="connsiteY1" fmla="*/ 707396 h 864323"/>
              <a:gd name="connsiteX2" fmla="*/ 376062 w 3615887"/>
              <a:gd name="connsiteY2" fmla="*/ 475684 h 864323"/>
              <a:gd name="connsiteX3" fmla="*/ 155868 w 3615887"/>
              <a:gd name="connsiteY3" fmla="*/ 0 h 864323"/>
              <a:gd name="connsiteX4" fmla="*/ 0 w 3615887"/>
              <a:gd name="connsiteY4" fmla="*/ 0 h 864323"/>
              <a:gd name="connsiteX5" fmla="*/ 282047 w 3615887"/>
              <a:gd name="connsiteY5" fmla="*/ 608091 h 864323"/>
              <a:gd name="connsiteX6" fmla="*/ 282047 w 3615887"/>
              <a:gd name="connsiteY6" fmla="*/ 852063 h 864323"/>
              <a:gd name="connsiteX7" fmla="*/ 431729 w 3615887"/>
              <a:gd name="connsiteY7" fmla="*/ 852063 h 864323"/>
              <a:gd name="connsiteX8" fmla="*/ 529456 w 3615887"/>
              <a:gd name="connsiteY8" fmla="*/ 411933 h 864323"/>
              <a:gd name="connsiteX9" fmla="*/ 712539 w 3615887"/>
              <a:gd name="connsiteY9" fmla="*/ 0 h 864323"/>
              <a:gd name="connsiteX10" fmla="*/ 560382 w 3615887"/>
              <a:gd name="connsiteY10" fmla="*/ 0 h 864323"/>
              <a:gd name="connsiteX11" fmla="*/ 377299 w 3615887"/>
              <a:gd name="connsiteY11" fmla="*/ 411933 h 864323"/>
              <a:gd name="connsiteX12" fmla="*/ 529456 w 3615887"/>
              <a:gd name="connsiteY12" fmla="*/ 411933 h 864323"/>
              <a:gd name="connsiteX13" fmla="*/ 2093083 w 3615887"/>
              <a:gd name="connsiteY13" fmla="*/ 864323 h 864323"/>
              <a:gd name="connsiteX14" fmla="*/ 2258847 w 3615887"/>
              <a:gd name="connsiteY14" fmla="*/ 772374 h 864323"/>
              <a:gd name="connsiteX15" fmla="*/ 2266270 w 3615887"/>
              <a:gd name="connsiteY15" fmla="*/ 852063 h 864323"/>
              <a:gd name="connsiteX16" fmla="*/ 2402345 w 3615887"/>
              <a:gd name="connsiteY16" fmla="*/ 852063 h 864323"/>
              <a:gd name="connsiteX17" fmla="*/ 2402345 w 3615887"/>
              <a:gd name="connsiteY17" fmla="*/ 0 h 864323"/>
              <a:gd name="connsiteX18" fmla="*/ 2255136 w 3615887"/>
              <a:gd name="connsiteY18" fmla="*/ 0 h 864323"/>
              <a:gd name="connsiteX19" fmla="*/ 2255136 w 3615887"/>
              <a:gd name="connsiteY19" fmla="*/ 307724 h 864323"/>
              <a:gd name="connsiteX20" fmla="*/ 2099268 w 3615887"/>
              <a:gd name="connsiteY20" fmla="*/ 223130 h 864323"/>
              <a:gd name="connsiteX21" fmla="*/ 1858044 w 3615887"/>
              <a:gd name="connsiteY21" fmla="*/ 548018 h 864323"/>
              <a:gd name="connsiteX22" fmla="*/ 2093083 w 3615887"/>
              <a:gd name="connsiteY22" fmla="*/ 864323 h 864323"/>
              <a:gd name="connsiteX23" fmla="*/ 2997364 w 3615887"/>
              <a:gd name="connsiteY23" fmla="*/ 810380 h 864323"/>
              <a:gd name="connsiteX24" fmla="*/ 2997364 w 3615887"/>
              <a:gd name="connsiteY24" fmla="*/ 691459 h 864323"/>
              <a:gd name="connsiteX25" fmla="*/ 2803148 w 3615887"/>
              <a:gd name="connsiteY25" fmla="*/ 749080 h 864323"/>
              <a:gd name="connsiteX26" fmla="*/ 2648517 w 3615887"/>
              <a:gd name="connsiteY26" fmla="*/ 595831 h 864323"/>
              <a:gd name="connsiteX27" fmla="*/ 3003550 w 3615887"/>
              <a:gd name="connsiteY27" fmla="*/ 595831 h 864323"/>
              <a:gd name="connsiteX28" fmla="*/ 3003550 w 3615887"/>
              <a:gd name="connsiteY28" fmla="*/ 518594 h 864323"/>
              <a:gd name="connsiteX29" fmla="*/ 2761088 w 3615887"/>
              <a:gd name="connsiteY29" fmla="*/ 223130 h 864323"/>
              <a:gd name="connsiteX30" fmla="*/ 2496360 w 3615887"/>
              <a:gd name="connsiteY30" fmla="*/ 545566 h 864323"/>
              <a:gd name="connsiteX31" fmla="*/ 2790777 w 3615887"/>
              <a:gd name="connsiteY31" fmla="*/ 864323 h 864323"/>
              <a:gd name="connsiteX32" fmla="*/ 2997364 w 3615887"/>
              <a:gd name="connsiteY32" fmla="*/ 810380 h 864323"/>
              <a:gd name="connsiteX33" fmla="*/ 1145505 w 3615887"/>
              <a:gd name="connsiteY33" fmla="*/ 431549 h 864323"/>
              <a:gd name="connsiteX34" fmla="*/ 912940 w 3615887"/>
              <a:gd name="connsiteY34" fmla="*/ 225582 h 864323"/>
              <a:gd name="connsiteX35" fmla="*/ 693983 w 3615887"/>
              <a:gd name="connsiteY35" fmla="*/ 297916 h 864323"/>
              <a:gd name="connsiteX36" fmla="*/ 693983 w 3615887"/>
              <a:gd name="connsiteY36" fmla="*/ 424193 h 864323"/>
              <a:gd name="connsiteX37" fmla="*/ 895622 w 3615887"/>
              <a:gd name="connsiteY37" fmla="*/ 342051 h 864323"/>
              <a:gd name="connsiteX38" fmla="*/ 998297 w 3615887"/>
              <a:gd name="connsiteY38" fmla="*/ 432775 h 864323"/>
              <a:gd name="connsiteX39" fmla="*/ 998297 w 3615887"/>
              <a:gd name="connsiteY39" fmla="*/ 472006 h 864323"/>
              <a:gd name="connsiteX40" fmla="*/ 974793 w 3615887"/>
              <a:gd name="connsiteY40" fmla="*/ 472006 h 864323"/>
              <a:gd name="connsiteX41" fmla="*/ 649450 w 3615887"/>
              <a:gd name="connsiteY41" fmla="*/ 673069 h 864323"/>
              <a:gd name="connsiteX42" fmla="*/ 839955 w 3615887"/>
              <a:gd name="connsiteY42" fmla="*/ 860645 h 864323"/>
              <a:gd name="connsiteX43" fmla="*/ 992111 w 3615887"/>
              <a:gd name="connsiteY43" fmla="*/ 803024 h 864323"/>
              <a:gd name="connsiteX44" fmla="*/ 998297 w 3615887"/>
              <a:gd name="connsiteY44" fmla="*/ 803024 h 864323"/>
              <a:gd name="connsiteX45" fmla="*/ 1009430 w 3615887"/>
              <a:gd name="connsiteY45" fmla="*/ 852063 h 864323"/>
              <a:gd name="connsiteX46" fmla="*/ 1152928 w 3615887"/>
              <a:gd name="connsiteY46" fmla="*/ 852063 h 864323"/>
              <a:gd name="connsiteX47" fmla="*/ 1145505 w 3615887"/>
              <a:gd name="connsiteY47" fmla="*/ 701266 h 864323"/>
              <a:gd name="connsiteX48" fmla="*/ 1145505 w 3615887"/>
              <a:gd name="connsiteY48" fmla="*/ 431549 h 864323"/>
              <a:gd name="connsiteX49" fmla="*/ 1412707 w 3615887"/>
              <a:gd name="connsiteY49" fmla="*/ 409481 h 864323"/>
              <a:gd name="connsiteX50" fmla="*/ 1536412 w 3615887"/>
              <a:gd name="connsiteY50" fmla="*/ 348181 h 864323"/>
              <a:gd name="connsiteX51" fmla="*/ 1611872 w 3615887"/>
              <a:gd name="connsiteY51" fmla="*/ 416837 h 864323"/>
              <a:gd name="connsiteX52" fmla="*/ 1611872 w 3615887"/>
              <a:gd name="connsiteY52" fmla="*/ 852063 h 864323"/>
              <a:gd name="connsiteX53" fmla="*/ 1759080 w 3615887"/>
              <a:gd name="connsiteY53" fmla="*/ 852063 h 864323"/>
              <a:gd name="connsiteX54" fmla="*/ 1759080 w 3615887"/>
              <a:gd name="connsiteY54" fmla="*/ 402125 h 864323"/>
              <a:gd name="connsiteX55" fmla="*/ 1589605 w 3615887"/>
              <a:gd name="connsiteY55" fmla="*/ 225582 h 864323"/>
              <a:gd name="connsiteX56" fmla="*/ 1420130 w 3615887"/>
              <a:gd name="connsiteY56" fmla="*/ 286882 h 864323"/>
              <a:gd name="connsiteX57" fmla="*/ 1412707 w 3615887"/>
              <a:gd name="connsiteY57" fmla="*/ 286882 h 864323"/>
              <a:gd name="connsiteX58" fmla="*/ 1408996 w 3615887"/>
              <a:gd name="connsiteY58" fmla="*/ 235390 h 864323"/>
              <a:gd name="connsiteX59" fmla="*/ 1265499 w 3615887"/>
              <a:gd name="connsiteY59" fmla="*/ 235390 h 864323"/>
              <a:gd name="connsiteX60" fmla="*/ 1265499 w 3615887"/>
              <a:gd name="connsiteY60" fmla="*/ 852063 h 864323"/>
              <a:gd name="connsiteX61" fmla="*/ 1412707 w 3615887"/>
              <a:gd name="connsiteY61" fmla="*/ 852063 h 864323"/>
              <a:gd name="connsiteX62" fmla="*/ 1412707 w 3615887"/>
              <a:gd name="connsiteY62" fmla="*/ 409481 h 864323"/>
              <a:gd name="connsiteX63" fmla="*/ 3450123 w 3615887"/>
              <a:gd name="connsiteY63" fmla="*/ 852063 h 864323"/>
              <a:gd name="connsiteX64" fmla="*/ 3615887 w 3615887"/>
              <a:gd name="connsiteY64" fmla="*/ 852063 h 864323"/>
              <a:gd name="connsiteX65" fmla="*/ 3413012 w 3615887"/>
              <a:gd name="connsiteY65" fmla="*/ 534532 h 864323"/>
              <a:gd name="connsiteX66" fmla="*/ 3588672 w 3615887"/>
              <a:gd name="connsiteY66" fmla="*/ 235390 h 864323"/>
              <a:gd name="connsiteX67" fmla="*/ 3441464 w 3615887"/>
              <a:gd name="connsiteY67" fmla="*/ 235390 h 864323"/>
              <a:gd name="connsiteX68" fmla="*/ 3335078 w 3615887"/>
              <a:gd name="connsiteY68" fmla="*/ 421741 h 864323"/>
              <a:gd name="connsiteX69" fmla="*/ 3216321 w 3615887"/>
              <a:gd name="connsiteY69" fmla="*/ 235390 h 864323"/>
              <a:gd name="connsiteX70" fmla="*/ 3050557 w 3615887"/>
              <a:gd name="connsiteY70" fmla="*/ 235390 h 864323"/>
              <a:gd name="connsiteX71" fmla="*/ 3238588 w 3615887"/>
              <a:gd name="connsiteY71" fmla="*/ 530854 h 864323"/>
              <a:gd name="connsiteX72" fmla="*/ 3043135 w 3615887"/>
              <a:gd name="connsiteY72" fmla="*/ 852063 h 864323"/>
              <a:gd name="connsiteX73" fmla="*/ 3192818 w 3615887"/>
              <a:gd name="connsiteY73" fmla="*/ 852063 h 864323"/>
              <a:gd name="connsiteX74" fmla="*/ 3317759 w 3615887"/>
              <a:gd name="connsiteY74" fmla="*/ 643645 h 864323"/>
              <a:gd name="connsiteX75" fmla="*/ 3450123 w 3615887"/>
              <a:gd name="connsiteY75" fmla="*/ 852063 h 864323"/>
              <a:gd name="connsiteX76" fmla="*/ 2136380 w 3615887"/>
              <a:gd name="connsiteY76" fmla="*/ 338373 h 864323"/>
              <a:gd name="connsiteX77" fmla="*/ 2255136 w 3615887"/>
              <a:gd name="connsiteY77" fmla="*/ 543114 h 864323"/>
              <a:gd name="connsiteX78" fmla="*/ 2130194 w 3615887"/>
              <a:gd name="connsiteY78" fmla="*/ 749080 h 864323"/>
              <a:gd name="connsiteX79" fmla="*/ 2010201 w 3615887"/>
              <a:gd name="connsiteY79" fmla="*/ 548018 h 864323"/>
              <a:gd name="connsiteX80" fmla="*/ 2136380 w 3615887"/>
              <a:gd name="connsiteY80" fmla="*/ 338373 h 864323"/>
              <a:gd name="connsiteX81" fmla="*/ 2758614 w 3615887"/>
              <a:gd name="connsiteY81" fmla="*/ 338373 h 864323"/>
              <a:gd name="connsiteX82" fmla="*/ 2853867 w 3615887"/>
              <a:gd name="connsiteY82" fmla="*/ 475684 h 864323"/>
              <a:gd name="connsiteX83" fmla="*/ 2853867 w 3615887"/>
              <a:gd name="connsiteY83" fmla="*/ 487944 h 864323"/>
              <a:gd name="connsiteX84" fmla="*/ 2648517 w 3615887"/>
              <a:gd name="connsiteY84" fmla="*/ 487944 h 864323"/>
              <a:gd name="connsiteX85" fmla="*/ 2758614 w 3615887"/>
              <a:gd name="connsiteY85" fmla="*/ 338373 h 864323"/>
              <a:gd name="connsiteX86" fmla="*/ 998297 w 3615887"/>
              <a:gd name="connsiteY86" fmla="*/ 704944 h 864323"/>
              <a:gd name="connsiteX87" fmla="*/ 893148 w 3615887"/>
              <a:gd name="connsiteY87" fmla="*/ 753984 h 864323"/>
              <a:gd name="connsiteX88" fmla="*/ 800369 w 3615887"/>
              <a:gd name="connsiteY88" fmla="*/ 664487 h 864323"/>
              <a:gd name="connsiteX89" fmla="*/ 977267 w 3615887"/>
              <a:gd name="connsiteY89" fmla="*/ 568860 h 864323"/>
              <a:gd name="connsiteX90" fmla="*/ 998297 w 3615887"/>
              <a:gd name="connsiteY90" fmla="*/ 568860 h 864323"/>
              <a:gd name="connsiteX91" fmla="*/ 998297 w 3615887"/>
              <a:gd name="connsiteY91" fmla="*/ 704944 h 86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615887" h="864323">
                <a:moveTo>
                  <a:pt x="431729" y="852063"/>
                </a:moveTo>
                <a:lnTo>
                  <a:pt x="431729" y="707396"/>
                </a:lnTo>
                <a:cubicBezTo>
                  <a:pt x="431729" y="598283"/>
                  <a:pt x="418122" y="566408"/>
                  <a:pt x="376062" y="475684"/>
                </a:cubicBezTo>
                <a:lnTo>
                  <a:pt x="155868" y="0"/>
                </a:lnTo>
                <a:lnTo>
                  <a:pt x="0" y="0"/>
                </a:lnTo>
                <a:lnTo>
                  <a:pt x="282047" y="608091"/>
                </a:lnTo>
                <a:lnTo>
                  <a:pt x="282047" y="852063"/>
                </a:lnTo>
                <a:lnTo>
                  <a:pt x="431729" y="852063"/>
                </a:lnTo>
                <a:close/>
                <a:moveTo>
                  <a:pt x="529456" y="411933"/>
                </a:moveTo>
                <a:lnTo>
                  <a:pt x="712539" y="0"/>
                </a:lnTo>
                <a:lnTo>
                  <a:pt x="560382" y="0"/>
                </a:lnTo>
                <a:lnTo>
                  <a:pt x="377299" y="411933"/>
                </a:lnTo>
                <a:lnTo>
                  <a:pt x="529456" y="411933"/>
                </a:lnTo>
                <a:close/>
                <a:moveTo>
                  <a:pt x="2093083" y="864323"/>
                </a:moveTo>
                <a:cubicBezTo>
                  <a:pt x="2162358" y="864323"/>
                  <a:pt x="2219262" y="832447"/>
                  <a:pt x="2258847" y="772374"/>
                </a:cubicBezTo>
                <a:lnTo>
                  <a:pt x="2266270" y="852063"/>
                </a:lnTo>
                <a:lnTo>
                  <a:pt x="2402345" y="852063"/>
                </a:lnTo>
                <a:lnTo>
                  <a:pt x="2402345" y="0"/>
                </a:lnTo>
                <a:lnTo>
                  <a:pt x="2255136" y="0"/>
                </a:lnTo>
                <a:lnTo>
                  <a:pt x="2255136" y="307724"/>
                </a:lnTo>
                <a:cubicBezTo>
                  <a:pt x="2218025" y="252554"/>
                  <a:pt x="2163595" y="223130"/>
                  <a:pt x="2099268" y="223130"/>
                </a:cubicBezTo>
                <a:cubicBezTo>
                  <a:pt x="1957008" y="223130"/>
                  <a:pt x="1858044" y="342051"/>
                  <a:pt x="1858044" y="548018"/>
                </a:cubicBezTo>
                <a:cubicBezTo>
                  <a:pt x="1858044" y="751532"/>
                  <a:pt x="1954534" y="864323"/>
                  <a:pt x="2093083" y="864323"/>
                </a:cubicBezTo>
                <a:close/>
                <a:moveTo>
                  <a:pt x="2997364" y="810380"/>
                </a:moveTo>
                <a:lnTo>
                  <a:pt x="2997364" y="691459"/>
                </a:lnTo>
                <a:cubicBezTo>
                  <a:pt x="2951593" y="722108"/>
                  <a:pt x="2874896" y="749080"/>
                  <a:pt x="2803148" y="749080"/>
                </a:cubicBezTo>
                <a:cubicBezTo>
                  <a:pt x="2695525" y="749080"/>
                  <a:pt x="2654702" y="698814"/>
                  <a:pt x="2648517" y="595831"/>
                </a:cubicBezTo>
                <a:lnTo>
                  <a:pt x="3003550" y="595831"/>
                </a:lnTo>
                <a:lnTo>
                  <a:pt x="3003550" y="518594"/>
                </a:lnTo>
                <a:cubicBezTo>
                  <a:pt x="3003550" y="304046"/>
                  <a:pt x="2908297" y="223130"/>
                  <a:pt x="2761088" y="223130"/>
                </a:cubicBezTo>
                <a:cubicBezTo>
                  <a:pt x="2581716" y="223130"/>
                  <a:pt x="2496360" y="359215"/>
                  <a:pt x="2496360" y="545566"/>
                </a:cubicBezTo>
                <a:cubicBezTo>
                  <a:pt x="2496360" y="760114"/>
                  <a:pt x="2602746" y="864323"/>
                  <a:pt x="2790777" y="864323"/>
                </a:cubicBezTo>
                <a:cubicBezTo>
                  <a:pt x="2884793" y="864323"/>
                  <a:pt x="2954068" y="839803"/>
                  <a:pt x="2997364" y="810380"/>
                </a:cubicBezTo>
                <a:close/>
                <a:moveTo>
                  <a:pt x="1145505" y="431549"/>
                </a:moveTo>
                <a:cubicBezTo>
                  <a:pt x="1145505" y="281978"/>
                  <a:pt x="1068808" y="225582"/>
                  <a:pt x="912940" y="225582"/>
                </a:cubicBezTo>
                <a:cubicBezTo>
                  <a:pt x="816451" y="225582"/>
                  <a:pt x="738517" y="266040"/>
                  <a:pt x="693983" y="297916"/>
                </a:cubicBezTo>
                <a:lnTo>
                  <a:pt x="693983" y="424193"/>
                </a:lnTo>
                <a:cubicBezTo>
                  <a:pt x="740991" y="386187"/>
                  <a:pt x="812740" y="342051"/>
                  <a:pt x="895622" y="342051"/>
                </a:cubicBezTo>
                <a:cubicBezTo>
                  <a:pt x="966133" y="342051"/>
                  <a:pt x="998297" y="366571"/>
                  <a:pt x="998297" y="432775"/>
                </a:cubicBezTo>
                <a:lnTo>
                  <a:pt x="998297" y="472006"/>
                </a:lnTo>
                <a:lnTo>
                  <a:pt x="974793" y="472006"/>
                </a:lnTo>
                <a:cubicBezTo>
                  <a:pt x="749650" y="472006"/>
                  <a:pt x="649450" y="544340"/>
                  <a:pt x="649450" y="673069"/>
                </a:cubicBezTo>
                <a:cubicBezTo>
                  <a:pt x="649450" y="791990"/>
                  <a:pt x="726146" y="860645"/>
                  <a:pt x="839955" y="860645"/>
                </a:cubicBezTo>
                <a:cubicBezTo>
                  <a:pt x="926548" y="860645"/>
                  <a:pt x="963659" y="832447"/>
                  <a:pt x="992111" y="803024"/>
                </a:cubicBezTo>
                <a:lnTo>
                  <a:pt x="998297" y="803024"/>
                </a:lnTo>
                <a:cubicBezTo>
                  <a:pt x="999534" y="818961"/>
                  <a:pt x="1004482" y="839803"/>
                  <a:pt x="1009430" y="852063"/>
                </a:cubicBezTo>
                <a:lnTo>
                  <a:pt x="1152928" y="852063"/>
                </a:lnTo>
                <a:cubicBezTo>
                  <a:pt x="1147979" y="801798"/>
                  <a:pt x="1145505" y="751532"/>
                  <a:pt x="1145505" y="701266"/>
                </a:cubicBezTo>
                <a:lnTo>
                  <a:pt x="1145505" y="431549"/>
                </a:lnTo>
                <a:close/>
                <a:moveTo>
                  <a:pt x="1412707" y="409481"/>
                </a:moveTo>
                <a:cubicBezTo>
                  <a:pt x="1439922" y="376379"/>
                  <a:pt x="1483219" y="348181"/>
                  <a:pt x="1536412" y="348181"/>
                </a:cubicBezTo>
                <a:cubicBezTo>
                  <a:pt x="1588368" y="348181"/>
                  <a:pt x="1611872" y="370249"/>
                  <a:pt x="1611872" y="416837"/>
                </a:cubicBezTo>
                <a:lnTo>
                  <a:pt x="1611872" y="852063"/>
                </a:lnTo>
                <a:lnTo>
                  <a:pt x="1759080" y="852063"/>
                </a:lnTo>
                <a:lnTo>
                  <a:pt x="1759080" y="402125"/>
                </a:lnTo>
                <a:cubicBezTo>
                  <a:pt x="1759080" y="279526"/>
                  <a:pt x="1709599" y="225582"/>
                  <a:pt x="1589605" y="225582"/>
                </a:cubicBezTo>
                <a:cubicBezTo>
                  <a:pt x="1501775" y="225582"/>
                  <a:pt x="1449819" y="257458"/>
                  <a:pt x="1420130" y="286882"/>
                </a:cubicBezTo>
                <a:lnTo>
                  <a:pt x="1412707" y="286882"/>
                </a:lnTo>
                <a:lnTo>
                  <a:pt x="1408996" y="235390"/>
                </a:lnTo>
                <a:lnTo>
                  <a:pt x="1265499" y="235390"/>
                </a:lnTo>
                <a:lnTo>
                  <a:pt x="1265499" y="852063"/>
                </a:lnTo>
                <a:lnTo>
                  <a:pt x="1412707" y="852063"/>
                </a:lnTo>
                <a:lnTo>
                  <a:pt x="1412707" y="409481"/>
                </a:lnTo>
                <a:close/>
                <a:moveTo>
                  <a:pt x="3450123" y="852063"/>
                </a:moveTo>
                <a:lnTo>
                  <a:pt x="3615887" y="852063"/>
                </a:lnTo>
                <a:lnTo>
                  <a:pt x="3413012" y="534532"/>
                </a:lnTo>
                <a:lnTo>
                  <a:pt x="3588672" y="235390"/>
                </a:lnTo>
                <a:lnTo>
                  <a:pt x="3441464" y="235390"/>
                </a:lnTo>
                <a:lnTo>
                  <a:pt x="3335078" y="421741"/>
                </a:lnTo>
                <a:lnTo>
                  <a:pt x="3216321" y="235390"/>
                </a:lnTo>
                <a:lnTo>
                  <a:pt x="3050557" y="235390"/>
                </a:lnTo>
                <a:lnTo>
                  <a:pt x="3238588" y="530854"/>
                </a:lnTo>
                <a:lnTo>
                  <a:pt x="3043135" y="852063"/>
                </a:lnTo>
                <a:lnTo>
                  <a:pt x="3192818" y="852063"/>
                </a:lnTo>
                <a:lnTo>
                  <a:pt x="3317759" y="643645"/>
                </a:lnTo>
                <a:lnTo>
                  <a:pt x="3450123" y="852063"/>
                </a:lnTo>
                <a:close/>
                <a:moveTo>
                  <a:pt x="2136380" y="338373"/>
                </a:moveTo>
                <a:cubicBezTo>
                  <a:pt x="2215551" y="338373"/>
                  <a:pt x="2255136" y="400899"/>
                  <a:pt x="2255136" y="543114"/>
                </a:cubicBezTo>
                <a:cubicBezTo>
                  <a:pt x="2255136" y="686555"/>
                  <a:pt x="2213077" y="749080"/>
                  <a:pt x="2130194" y="749080"/>
                </a:cubicBezTo>
                <a:cubicBezTo>
                  <a:pt x="2049786" y="749080"/>
                  <a:pt x="2010201" y="687781"/>
                  <a:pt x="2010201" y="548018"/>
                </a:cubicBezTo>
                <a:cubicBezTo>
                  <a:pt x="2010201" y="402125"/>
                  <a:pt x="2052260" y="338373"/>
                  <a:pt x="2136380" y="338373"/>
                </a:cubicBezTo>
                <a:close/>
                <a:moveTo>
                  <a:pt x="2758614" y="338373"/>
                </a:moveTo>
                <a:cubicBezTo>
                  <a:pt x="2831600" y="338373"/>
                  <a:pt x="2853867" y="398447"/>
                  <a:pt x="2853867" y="475684"/>
                </a:cubicBezTo>
                <a:lnTo>
                  <a:pt x="2853867" y="487944"/>
                </a:lnTo>
                <a:lnTo>
                  <a:pt x="2648517" y="487944"/>
                </a:lnTo>
                <a:cubicBezTo>
                  <a:pt x="2652228" y="389865"/>
                  <a:pt x="2688102" y="338373"/>
                  <a:pt x="2758614" y="338373"/>
                </a:cubicBezTo>
                <a:close/>
                <a:moveTo>
                  <a:pt x="998297" y="704944"/>
                </a:moveTo>
                <a:cubicBezTo>
                  <a:pt x="979741" y="731916"/>
                  <a:pt x="945104" y="753984"/>
                  <a:pt x="893148" y="753984"/>
                </a:cubicBezTo>
                <a:cubicBezTo>
                  <a:pt x="831295" y="753984"/>
                  <a:pt x="800369" y="718430"/>
                  <a:pt x="800369" y="664487"/>
                </a:cubicBezTo>
                <a:cubicBezTo>
                  <a:pt x="800369" y="593379"/>
                  <a:pt x="851088" y="568860"/>
                  <a:pt x="977267" y="568860"/>
                </a:cubicBezTo>
                <a:lnTo>
                  <a:pt x="998297" y="568860"/>
                </a:lnTo>
                <a:lnTo>
                  <a:pt x="998297" y="704944"/>
                </a:lnTo>
                <a:close/>
              </a:path>
            </a:pathLst>
          </a:custGeom>
          <a:solidFill>
            <a:srgbClr val="FFFFFF"/>
          </a:solidFill>
          <a:ln w="951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234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без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3">
            <a:extLst>
              <a:ext uri="{FF2B5EF4-FFF2-40B4-BE49-F238E27FC236}">
                <a16:creationId xmlns:a16="http://schemas.microsoft.com/office/drawing/2014/main" id="{607F4B8C-DB90-6540-9795-57F9A5AAA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CB4834C-13A3-1E45-A0FE-EAE4CD820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B4987C1-9D19-CF40-BD05-035DFB1E0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6F273CA4-8668-8D40-89E1-2DF41C7798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87600" y="3348000"/>
            <a:ext cx="21232812" cy="89268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>
                <a:latin typeface="+mn-lt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Char char="▎"/>
              <a:tabLst/>
              <a:defRPr sz="4000"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4000"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 sz="4000"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 sz="4000"/>
            </a:lvl5pPr>
          </a:lstStyle>
          <a:p>
            <a:pPr lvl="1"/>
            <a:r>
              <a:rPr lang="ru-RU" dirty="0"/>
              <a:t>Ключевая мысль</a:t>
            </a:r>
          </a:p>
          <a:p>
            <a:pPr lvl="1"/>
            <a:endParaRPr lang="ru-RU" dirty="0"/>
          </a:p>
          <a:p>
            <a:pPr lvl="2"/>
            <a:r>
              <a:rPr lang="ru-RU" dirty="0"/>
              <a:t>Маркированный список</a:t>
            </a:r>
          </a:p>
          <a:p>
            <a:pPr lvl="2"/>
            <a:endParaRPr lang="ru-RU" dirty="0"/>
          </a:p>
          <a:p>
            <a:pPr lvl="3"/>
            <a:r>
              <a:rPr lang="ru-RU" dirty="0"/>
              <a:t>Нумерованный список</a:t>
            </a:r>
          </a:p>
          <a:p>
            <a:pPr lvl="3"/>
            <a:endParaRPr lang="ru-RU" dirty="0"/>
          </a:p>
          <a:p>
            <a:pPr lvl="4"/>
            <a:r>
              <a:rPr lang="ru-RU" dirty="0"/>
              <a:t>Образец текста</a:t>
            </a:r>
          </a:p>
          <a:p>
            <a:pPr lvl="4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645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F1F4520F-52AD-1A48-9C8D-4DE8B66AE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625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местом для 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3">
            <a:extLst>
              <a:ext uri="{FF2B5EF4-FFF2-40B4-BE49-F238E27FC236}">
                <a16:creationId xmlns:a16="http://schemas.microsoft.com/office/drawing/2014/main" id="{607F4B8C-DB90-6540-9795-57F9A5AAA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CB4834C-13A3-1E45-A0FE-EAE4CD820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B4987C1-9D19-CF40-BD05-035DFB1E0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6F273CA4-8668-8D40-89E1-2DF41C7798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4000" y="3348000"/>
            <a:ext cx="10250487" cy="8167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>
                <a:latin typeface="+mn-lt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Char char="▎"/>
              <a:tabLst/>
              <a:defRPr sz="4000"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4000"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 sz="4000"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 sz="4000"/>
            </a:lvl5pPr>
          </a:lstStyle>
          <a:p>
            <a:pPr lvl="1"/>
            <a:r>
              <a:rPr lang="ru-RU" dirty="0"/>
              <a:t>Ключевая мысль</a:t>
            </a:r>
          </a:p>
          <a:p>
            <a:pPr lvl="1"/>
            <a:endParaRPr lang="ru-RU" dirty="0"/>
          </a:p>
          <a:p>
            <a:pPr lvl="2"/>
            <a:r>
              <a:rPr lang="ru-RU" dirty="0"/>
              <a:t>Маркированный список</a:t>
            </a:r>
          </a:p>
          <a:p>
            <a:pPr lvl="2"/>
            <a:endParaRPr lang="ru-RU" dirty="0"/>
          </a:p>
          <a:p>
            <a:pPr lvl="3"/>
            <a:r>
              <a:rPr lang="ru-RU" dirty="0"/>
              <a:t>Нумерованный список</a:t>
            </a:r>
          </a:p>
          <a:p>
            <a:pPr lvl="3"/>
            <a:endParaRPr lang="ru-RU" dirty="0"/>
          </a:p>
          <a:p>
            <a:pPr lvl="4"/>
            <a:r>
              <a:rPr lang="ru-RU" dirty="0"/>
              <a:t>Образец текста</a:t>
            </a:r>
          </a:p>
          <a:p>
            <a:pPr lvl="4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082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л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3">
            <a:extLst>
              <a:ext uri="{FF2B5EF4-FFF2-40B4-BE49-F238E27FC236}">
                <a16:creationId xmlns:a16="http://schemas.microsoft.com/office/drawing/2014/main" id="{607F4B8C-DB90-6540-9795-57F9A5AAA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CB4834C-13A3-1E45-A0FE-EAE4CD820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B4987C1-9D19-CF40-BD05-035DFB1E0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6F273CA4-8668-8D40-89E1-2DF41C779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600" y="3448899"/>
            <a:ext cx="21224775" cy="88193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Tx/>
              <a:buNone/>
              <a:tabLst/>
              <a:defRPr sz="3200">
                <a:latin typeface="+mn-lt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 typeface="+mj-lt"/>
              <a:buAutoNum type="arabicPeriod"/>
              <a:tabLst/>
              <a:defRPr sz="3200"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Tx/>
              <a:buNone/>
              <a:tabLst/>
              <a:defRPr sz="3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  <a:p>
            <a:pPr lvl="1"/>
            <a:r>
              <a:rPr lang="ru-RU" dirty="0"/>
              <a:t>Ключевая мысль</a:t>
            </a:r>
          </a:p>
          <a:p>
            <a:pPr lvl="1"/>
            <a:endParaRPr lang="ru-RU" dirty="0"/>
          </a:p>
          <a:p>
            <a:pPr lvl="2"/>
            <a:r>
              <a:rPr lang="ru-RU" dirty="0"/>
              <a:t>Маркированный список</a:t>
            </a:r>
          </a:p>
          <a:p>
            <a:pPr lvl="2"/>
            <a:endParaRPr lang="ru-RU" dirty="0"/>
          </a:p>
          <a:p>
            <a:pPr lvl="3"/>
            <a:r>
              <a:rPr lang="ru-RU" dirty="0"/>
              <a:t>Нумерованный список</a:t>
            </a:r>
          </a:p>
          <a:p>
            <a:pPr lvl="3"/>
            <a:endParaRPr lang="ru-RU" dirty="0"/>
          </a:p>
          <a:p>
            <a:pPr lvl="4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57770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екст/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2FEAE7-7057-4449-B93D-8877B3B3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12129F-1D47-254A-89F8-DC26161B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FFF6938D-3112-4D42-A9E5-13EC2B15E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C8D795-4C1C-AF42-9709-B72335385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601" y="3450895"/>
            <a:ext cx="6584850" cy="8817710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Tx/>
              <a:buNone/>
              <a:tabLst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  <a:p>
            <a:pPr lvl="1"/>
            <a:r>
              <a:rPr lang="ru-RU" dirty="0"/>
              <a:t>Ключевая мысль</a:t>
            </a:r>
          </a:p>
          <a:p>
            <a:pPr lvl="1"/>
            <a:endParaRPr lang="ru-RU" dirty="0"/>
          </a:p>
          <a:p>
            <a:pPr lvl="2"/>
            <a:r>
              <a:rPr lang="ru-RU" dirty="0"/>
              <a:t>Маркированный список</a:t>
            </a:r>
          </a:p>
          <a:p>
            <a:pPr lvl="2"/>
            <a:endParaRPr lang="ru-RU" dirty="0"/>
          </a:p>
          <a:p>
            <a:pPr lvl="3"/>
            <a:r>
              <a:rPr lang="ru-RU" dirty="0"/>
              <a:t>Нумерованный список</a:t>
            </a:r>
          </a:p>
          <a:p>
            <a:pPr lvl="3"/>
            <a:endParaRPr lang="ru-RU" dirty="0"/>
          </a:p>
          <a:p>
            <a:pPr lvl="4"/>
            <a:r>
              <a:rPr lang="ru-RU" dirty="0"/>
              <a:t>Образец текста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E4C2E3AF-06DA-2C4F-BDE4-E2EAFC12BA5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13600" y="3429849"/>
            <a:ext cx="13898775" cy="88193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текста, таблицы, диаграммы, схемы, фотографии, иллюстрации или видео</a:t>
            </a:r>
          </a:p>
        </p:txBody>
      </p:sp>
    </p:spTree>
    <p:extLst>
      <p:ext uri="{BB962C8B-B14F-4D97-AF65-F5344CB8AC3E}">
        <p14:creationId xmlns:p14="http://schemas.microsoft.com/office/powerpoint/2010/main" val="1906312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а/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451AF27-5FB1-0D40-AA05-42DF65248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25D4967-2BE7-CC40-970C-E59E736E9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00CE3A18-3BEE-1E48-8DB5-EFDF81BE4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2B4190AE-DE9D-7B45-8685-C75786D2E2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87600" y="3429849"/>
            <a:ext cx="10239275" cy="88193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текста, таблицы, диаграммы, схемы, фотографии, иллюстрации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91E2E21-1D6C-DD48-81BA-272FC2FB570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572806" y="3429849"/>
            <a:ext cx="10239569" cy="88193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текста, таблицы, диаграммы, схемы, фотографии, иллюстрации</a:t>
            </a:r>
          </a:p>
        </p:txBody>
      </p:sp>
    </p:spTree>
    <p:extLst>
      <p:ext uri="{BB962C8B-B14F-4D97-AF65-F5344CB8AC3E}">
        <p14:creationId xmlns:p14="http://schemas.microsoft.com/office/powerpoint/2010/main" val="86259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0EBDA6F-21A1-7E49-AD6B-DA4F4E7C0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ED9AF63-0A12-2D4E-9664-3EE781D6F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Заголовок 3">
            <a:extLst>
              <a:ext uri="{FF2B5EF4-FFF2-40B4-BE49-F238E27FC236}">
                <a16:creationId xmlns:a16="http://schemas.microsoft.com/office/drawing/2014/main" id="{20BF5248-E041-F94F-85C6-134408C352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9682A56D-E86B-DE49-A3AA-B88DB8F5C2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13600" y="3429850"/>
            <a:ext cx="13898775" cy="40663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1F96D506-1E9B-A94F-BF59-F9E5F9FB61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913600" y="8208000"/>
            <a:ext cx="13898775" cy="4041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36" marR="0" indent="0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None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</a:t>
            </a:r>
          </a:p>
          <a:p>
            <a:pPr marL="720000" marR="0" lvl="1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23F5F9E1-6D6C-4058-A709-9E4100CD7E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87601" y="3429849"/>
            <a:ext cx="6584850" cy="88193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Tx/>
              <a:buNone/>
              <a:tabLst/>
              <a:defRPr sz="3200">
                <a:latin typeface="+mn-lt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 typeface="+mj-lt"/>
              <a:buAutoNum type="arabicPeriod"/>
              <a:tabLst/>
              <a:defRPr sz="3200"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Tx/>
              <a:buNone/>
              <a:tabLst/>
              <a:defRPr sz="3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  <a:p>
            <a:pPr lvl="1"/>
            <a:r>
              <a:rPr lang="ru-RU" dirty="0"/>
              <a:t>Ключевая мысль</a:t>
            </a:r>
          </a:p>
          <a:p>
            <a:pPr lvl="1"/>
            <a:endParaRPr lang="ru-RU" dirty="0"/>
          </a:p>
          <a:p>
            <a:pPr lvl="2"/>
            <a:r>
              <a:rPr lang="ru-RU" dirty="0"/>
              <a:t>Маркированный список</a:t>
            </a:r>
          </a:p>
          <a:p>
            <a:pPr lvl="2"/>
            <a:endParaRPr lang="ru-RU" dirty="0"/>
          </a:p>
          <a:p>
            <a:pPr lvl="3"/>
            <a:r>
              <a:rPr lang="ru-RU" dirty="0"/>
              <a:t>Нумерованный список</a:t>
            </a:r>
          </a:p>
          <a:p>
            <a:pPr lvl="3"/>
            <a:endParaRPr lang="ru-RU" dirty="0"/>
          </a:p>
          <a:p>
            <a:pPr lvl="4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82065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B556212-67BA-FE4E-A4C5-BEB4228D7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91C2DF9-0B26-E448-AD09-5E231671B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3">
            <a:extLst>
              <a:ext uri="{FF2B5EF4-FFF2-40B4-BE49-F238E27FC236}">
                <a16:creationId xmlns:a16="http://schemas.microsoft.com/office/drawing/2014/main" id="{0AC953BC-6440-414F-B224-7989C84955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764DA894-71EE-8F44-BC82-1B4FD8DA665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87600" y="3429849"/>
            <a:ext cx="10239275" cy="6249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</a:t>
            </a:r>
          </a:p>
          <a:p>
            <a:pPr marL="0" marR="0" lvl="4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4DB96E68-4ABE-704B-AFBC-B303CF814AF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572806" y="3429849"/>
            <a:ext cx="10239569" cy="6249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</a:t>
            </a:r>
          </a:p>
          <a:p>
            <a:pPr marL="0" marR="0" lvl="4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7B24B671-40E4-6946-947D-AA93D59EAC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601" y="10033199"/>
            <a:ext cx="17565587" cy="2215951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900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E306CA0-176F-4945-A654-2DBE4D1D5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2339929-65BC-754B-AF8C-4F30167D7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3">
            <a:extLst>
              <a:ext uri="{FF2B5EF4-FFF2-40B4-BE49-F238E27FC236}">
                <a16:creationId xmlns:a16="http://schemas.microsoft.com/office/drawing/2014/main" id="{BA1667F9-A8AD-E64B-A003-654CEF801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76CE419A-D9BE-DA49-96A7-91BE433CB6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87601" y="3429849"/>
            <a:ext cx="6584850" cy="6249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90909538-8E3A-AA48-B5DC-463AB585C5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601" y="10033199"/>
            <a:ext cx="17565587" cy="2215951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DD0D547E-0567-2E43-BDB4-18B73972463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906758" y="3429849"/>
            <a:ext cx="6577717" cy="6249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7F3B418F-486F-E146-96CE-6A5782E1AE4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6231516" y="3429849"/>
            <a:ext cx="6580859" cy="6249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</a:t>
            </a:r>
          </a:p>
        </p:txBody>
      </p:sp>
    </p:spTree>
    <p:extLst>
      <p:ext uri="{BB962C8B-B14F-4D97-AF65-F5344CB8AC3E}">
        <p14:creationId xmlns:p14="http://schemas.microsoft.com/office/powerpoint/2010/main" val="2899453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DCBCA59-A27E-6F49-9EC9-3C2864EBE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B9D87B5-8C87-984D-8958-FBC95639D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Заголовок 3">
            <a:extLst>
              <a:ext uri="{FF2B5EF4-FFF2-40B4-BE49-F238E27FC236}">
                <a16:creationId xmlns:a16="http://schemas.microsoft.com/office/drawing/2014/main" id="{3FC09214-3A10-8149-B5D5-03C5DB0DE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785647C1-EE1C-7F44-8C28-ACEB3FC080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87600" y="5641200"/>
            <a:ext cx="10239275" cy="6607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текста, таблицы, диаграммы, схемы, фотографии, иллюстрации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9E789020-B7CC-3649-8BFF-F3DCDA17E88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572806" y="5641200"/>
            <a:ext cx="10239569" cy="6607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текста, таблицы, диаграммы, схемы, фотографии, иллюстрации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F820E3BF-EFD7-3F46-A713-6D0876142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602" y="3441600"/>
            <a:ext cx="10239274" cy="1857475"/>
          </a:xfrm>
        </p:spPr>
        <p:txBody>
          <a:bodyPr tIns="172800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19" name="Текст 3">
            <a:extLst>
              <a:ext uri="{FF2B5EF4-FFF2-40B4-BE49-F238E27FC236}">
                <a16:creationId xmlns:a16="http://schemas.microsoft.com/office/drawing/2014/main" id="{94B867F9-5BE9-B348-BC8F-0600AA8125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72806" y="3441600"/>
            <a:ext cx="10239274" cy="1857475"/>
          </a:xfrm>
        </p:spPr>
        <p:txBody>
          <a:bodyPr tIns="172800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6057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левой слайд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Рисунок 3">
            <a:extLst>
              <a:ext uri="{FF2B5EF4-FFF2-40B4-BE49-F238E27FC236}">
                <a16:creationId xmlns:a16="http://schemas.microsoft.com/office/drawing/2014/main" id="{DE53501A-0151-E842-A8E7-5D7513F44EDF}"/>
              </a:ext>
            </a:extLst>
          </p:cNvPr>
          <p:cNvGrpSpPr/>
          <p:nvPr userDrawn="1"/>
        </p:nvGrpSpPr>
        <p:grpSpPr>
          <a:xfrm>
            <a:off x="8187899" y="4112596"/>
            <a:ext cx="8045533" cy="5746809"/>
            <a:chOff x="11524456" y="6381750"/>
            <a:chExt cx="1333500" cy="952500"/>
          </a:xfrm>
        </p:grpSpPr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D9CC2497-C85A-3D4B-905C-725824465870}"/>
                </a:ext>
              </a:extLst>
            </p:cNvPr>
            <p:cNvSpPr/>
            <p:nvPr/>
          </p:nvSpPr>
          <p:spPr>
            <a:xfrm>
              <a:off x="11858850" y="6799240"/>
              <a:ext cx="875280" cy="245945"/>
            </a:xfrm>
            <a:custGeom>
              <a:avLst/>
              <a:gdLst>
                <a:gd name="connsiteX0" fmla="*/ 827113 w 875280"/>
                <a:gd name="connsiteY0" fmla="*/ 204826 h 245945"/>
                <a:gd name="connsiteX1" fmla="*/ 875281 w 875280"/>
                <a:gd name="connsiteY1" fmla="*/ 192681 h 245945"/>
                <a:gd name="connsiteX2" fmla="*/ 875281 w 875280"/>
                <a:gd name="connsiteY2" fmla="*/ 154696 h 245945"/>
                <a:gd name="connsiteX3" fmla="*/ 829847 w 875280"/>
                <a:gd name="connsiteY3" fmla="*/ 168011 h 245945"/>
                <a:gd name="connsiteX4" fmla="*/ 782860 w 875280"/>
                <a:gd name="connsiteY4" fmla="*/ 101432 h 245945"/>
                <a:gd name="connsiteX5" fmla="*/ 830247 w 875280"/>
                <a:gd name="connsiteY5" fmla="*/ 36814 h 245945"/>
                <a:gd name="connsiteX6" fmla="*/ 875281 w 875280"/>
                <a:gd name="connsiteY6" fmla="*/ 48958 h 245945"/>
                <a:gd name="connsiteX7" fmla="*/ 875281 w 875280"/>
                <a:gd name="connsiteY7" fmla="*/ 9401 h 245945"/>
                <a:gd name="connsiteX8" fmla="*/ 825151 w 875280"/>
                <a:gd name="connsiteY8" fmla="*/ 0 h 245945"/>
                <a:gd name="connsiteX9" fmla="*/ 734682 w 875280"/>
                <a:gd name="connsiteY9" fmla="*/ 102603 h 245945"/>
                <a:gd name="connsiteX10" fmla="*/ 827113 w 875280"/>
                <a:gd name="connsiteY10" fmla="*/ 204826 h 245945"/>
                <a:gd name="connsiteX11" fmla="*/ 535743 w 875280"/>
                <a:gd name="connsiteY11" fmla="*/ 187585 h 245945"/>
                <a:gd name="connsiteX12" fmla="*/ 535743 w 875280"/>
                <a:gd name="connsiteY12" fmla="*/ 149600 h 245945"/>
                <a:gd name="connsiteX13" fmla="*/ 474259 w 875280"/>
                <a:gd name="connsiteY13" fmla="*/ 168011 h 245945"/>
                <a:gd name="connsiteX14" fmla="*/ 425301 w 875280"/>
                <a:gd name="connsiteY14" fmla="*/ 119053 h 245945"/>
                <a:gd name="connsiteX15" fmla="*/ 537696 w 875280"/>
                <a:gd name="connsiteY15" fmla="*/ 119053 h 245945"/>
                <a:gd name="connsiteX16" fmla="*/ 537696 w 875280"/>
                <a:gd name="connsiteY16" fmla="*/ 94383 h 245945"/>
                <a:gd name="connsiteX17" fmla="*/ 460943 w 875280"/>
                <a:gd name="connsiteY17" fmla="*/ 0 h 245945"/>
                <a:gd name="connsiteX18" fmla="*/ 377123 w 875280"/>
                <a:gd name="connsiteY18" fmla="*/ 102994 h 245945"/>
                <a:gd name="connsiteX19" fmla="*/ 470335 w 875280"/>
                <a:gd name="connsiteY19" fmla="*/ 204816 h 245945"/>
                <a:gd name="connsiteX20" fmla="*/ 535743 w 875280"/>
                <a:gd name="connsiteY20" fmla="*/ 187585 h 245945"/>
                <a:gd name="connsiteX21" fmla="*/ 108871 w 875280"/>
                <a:gd name="connsiteY21" fmla="*/ 3915 h 245945"/>
                <a:gd name="connsiteX22" fmla="*/ 108871 w 875280"/>
                <a:gd name="connsiteY22" fmla="*/ 81848 h 245945"/>
                <a:gd name="connsiteX23" fmla="*/ 46596 w 875280"/>
                <a:gd name="connsiteY23" fmla="*/ 81848 h 245945"/>
                <a:gd name="connsiteX24" fmla="*/ 46596 w 875280"/>
                <a:gd name="connsiteY24" fmla="*/ 3915 h 245945"/>
                <a:gd name="connsiteX25" fmla="*/ 0 w 875280"/>
                <a:gd name="connsiteY25" fmla="*/ 3915 h 245945"/>
                <a:gd name="connsiteX26" fmla="*/ 0 w 875280"/>
                <a:gd name="connsiteY26" fmla="*/ 200901 h 245945"/>
                <a:gd name="connsiteX27" fmla="*/ 46596 w 875280"/>
                <a:gd name="connsiteY27" fmla="*/ 200901 h 245945"/>
                <a:gd name="connsiteX28" fmla="*/ 46596 w 875280"/>
                <a:gd name="connsiteY28" fmla="*/ 118672 h 245945"/>
                <a:gd name="connsiteX29" fmla="*/ 108871 w 875280"/>
                <a:gd name="connsiteY29" fmla="*/ 118672 h 245945"/>
                <a:gd name="connsiteX30" fmla="*/ 108871 w 875280"/>
                <a:gd name="connsiteY30" fmla="*/ 200911 h 245945"/>
                <a:gd name="connsiteX31" fmla="*/ 155477 w 875280"/>
                <a:gd name="connsiteY31" fmla="*/ 200911 h 245945"/>
                <a:gd name="connsiteX32" fmla="*/ 155477 w 875280"/>
                <a:gd name="connsiteY32" fmla="*/ 3934 h 245945"/>
                <a:gd name="connsiteX33" fmla="*/ 108871 w 875280"/>
                <a:gd name="connsiteY33" fmla="*/ 3934 h 245945"/>
                <a:gd name="connsiteX34" fmla="*/ 365779 w 875280"/>
                <a:gd name="connsiteY34" fmla="*/ 164106 h 245945"/>
                <a:gd name="connsiteX35" fmla="*/ 345015 w 875280"/>
                <a:gd name="connsiteY35" fmla="*/ 164106 h 245945"/>
                <a:gd name="connsiteX36" fmla="*/ 345015 w 875280"/>
                <a:gd name="connsiteY36" fmla="*/ 3915 h 245945"/>
                <a:gd name="connsiteX37" fmla="*/ 209131 w 875280"/>
                <a:gd name="connsiteY37" fmla="*/ 3915 h 245945"/>
                <a:gd name="connsiteX38" fmla="*/ 209131 w 875280"/>
                <a:gd name="connsiteY38" fmla="*/ 20755 h 245945"/>
                <a:gd name="connsiteX39" fmla="*/ 189557 w 875280"/>
                <a:gd name="connsiteY39" fmla="*/ 164097 h 245945"/>
                <a:gd name="connsiteX40" fmla="*/ 175060 w 875280"/>
                <a:gd name="connsiteY40" fmla="*/ 164097 h 245945"/>
                <a:gd name="connsiteX41" fmla="*/ 175060 w 875280"/>
                <a:gd name="connsiteY41" fmla="*/ 245945 h 245945"/>
                <a:gd name="connsiteX42" fmla="*/ 218142 w 875280"/>
                <a:gd name="connsiteY42" fmla="*/ 245945 h 245945"/>
                <a:gd name="connsiteX43" fmla="*/ 218142 w 875280"/>
                <a:gd name="connsiteY43" fmla="*/ 200901 h 245945"/>
                <a:gd name="connsiteX44" fmla="*/ 322707 w 875280"/>
                <a:gd name="connsiteY44" fmla="*/ 200901 h 245945"/>
                <a:gd name="connsiteX45" fmla="*/ 322707 w 875280"/>
                <a:gd name="connsiteY45" fmla="*/ 245945 h 245945"/>
                <a:gd name="connsiteX46" fmla="*/ 365789 w 875280"/>
                <a:gd name="connsiteY46" fmla="*/ 245945 h 245945"/>
                <a:gd name="connsiteX47" fmla="*/ 365789 w 875280"/>
                <a:gd name="connsiteY47" fmla="*/ 164097 h 245945"/>
                <a:gd name="connsiteX48" fmla="*/ 684562 w 875280"/>
                <a:gd name="connsiteY48" fmla="*/ 200911 h 245945"/>
                <a:gd name="connsiteX49" fmla="*/ 737426 w 875280"/>
                <a:gd name="connsiteY49" fmla="*/ 200911 h 245945"/>
                <a:gd name="connsiteX50" fmla="*/ 662626 w 875280"/>
                <a:gd name="connsiteY50" fmla="*/ 94783 h 245945"/>
                <a:gd name="connsiteX51" fmla="*/ 728424 w 875280"/>
                <a:gd name="connsiteY51" fmla="*/ 3924 h 245945"/>
                <a:gd name="connsiteX52" fmla="*/ 681428 w 875280"/>
                <a:gd name="connsiteY52" fmla="*/ 3924 h 245945"/>
                <a:gd name="connsiteX53" fmla="*/ 615629 w 875280"/>
                <a:gd name="connsiteY53" fmla="*/ 94783 h 245945"/>
                <a:gd name="connsiteX54" fmla="*/ 615629 w 875280"/>
                <a:gd name="connsiteY54" fmla="*/ 3924 h 245945"/>
                <a:gd name="connsiteX55" fmla="*/ 569033 w 875280"/>
                <a:gd name="connsiteY55" fmla="*/ 3924 h 245945"/>
                <a:gd name="connsiteX56" fmla="*/ 569033 w 875280"/>
                <a:gd name="connsiteY56" fmla="*/ 200911 h 245945"/>
                <a:gd name="connsiteX57" fmla="*/ 615629 w 875280"/>
                <a:gd name="connsiteY57" fmla="*/ 200911 h 245945"/>
                <a:gd name="connsiteX58" fmla="*/ 615629 w 875280"/>
                <a:gd name="connsiteY58" fmla="*/ 104175 h 245945"/>
                <a:gd name="connsiteX59" fmla="*/ 684562 w 875280"/>
                <a:gd name="connsiteY59" fmla="*/ 200901 h 245945"/>
                <a:gd name="connsiteX60" fmla="*/ 460153 w 875280"/>
                <a:gd name="connsiteY60" fmla="*/ 36824 h 245945"/>
                <a:gd name="connsiteX61" fmla="*/ 490309 w 875280"/>
                <a:gd name="connsiteY61" fmla="*/ 80686 h 245945"/>
                <a:gd name="connsiteX62" fmla="*/ 490309 w 875280"/>
                <a:gd name="connsiteY62" fmla="*/ 84601 h 245945"/>
                <a:gd name="connsiteX63" fmla="*/ 425301 w 875280"/>
                <a:gd name="connsiteY63" fmla="*/ 84601 h 245945"/>
                <a:gd name="connsiteX64" fmla="*/ 460162 w 875280"/>
                <a:gd name="connsiteY64" fmla="*/ 36824 h 245945"/>
                <a:gd name="connsiteX65" fmla="*/ 298418 w 875280"/>
                <a:gd name="connsiteY65" fmla="*/ 164106 h 245945"/>
                <a:gd name="connsiteX66" fmla="*/ 232620 w 875280"/>
                <a:gd name="connsiteY66" fmla="*/ 164106 h 245945"/>
                <a:gd name="connsiteX67" fmla="*/ 249069 w 875280"/>
                <a:gd name="connsiteY67" fmla="*/ 46615 h 245945"/>
                <a:gd name="connsiteX68" fmla="*/ 249069 w 875280"/>
                <a:gd name="connsiteY68" fmla="*/ 40738 h 245945"/>
                <a:gd name="connsiteX69" fmla="*/ 298409 w 875280"/>
                <a:gd name="connsiteY69" fmla="*/ 40738 h 245945"/>
                <a:gd name="connsiteX70" fmla="*/ 298409 w 875280"/>
                <a:gd name="connsiteY70" fmla="*/ 164106 h 24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875280" h="245945">
                  <a:moveTo>
                    <a:pt x="827113" y="204826"/>
                  </a:moveTo>
                  <a:cubicBezTo>
                    <a:pt x="848649" y="204826"/>
                    <a:pt x="863927" y="200901"/>
                    <a:pt x="875281" y="192681"/>
                  </a:cubicBezTo>
                  <a:lnTo>
                    <a:pt x="875281" y="154696"/>
                  </a:lnTo>
                  <a:cubicBezTo>
                    <a:pt x="863527" y="162916"/>
                    <a:pt x="849430" y="168011"/>
                    <a:pt x="829847" y="168011"/>
                  </a:cubicBezTo>
                  <a:cubicBezTo>
                    <a:pt x="796566" y="168011"/>
                    <a:pt x="782860" y="142161"/>
                    <a:pt x="782860" y="101432"/>
                  </a:cubicBezTo>
                  <a:cubicBezTo>
                    <a:pt x="782860" y="58741"/>
                    <a:pt x="799700" y="36814"/>
                    <a:pt x="830247" y="36814"/>
                  </a:cubicBezTo>
                  <a:cubicBezTo>
                    <a:pt x="848258" y="36814"/>
                    <a:pt x="865880" y="43082"/>
                    <a:pt x="875281" y="48958"/>
                  </a:cubicBezTo>
                  <a:lnTo>
                    <a:pt x="875281" y="9401"/>
                  </a:lnTo>
                  <a:cubicBezTo>
                    <a:pt x="865489" y="3915"/>
                    <a:pt x="848258" y="0"/>
                    <a:pt x="825151" y="0"/>
                  </a:cubicBezTo>
                  <a:cubicBezTo>
                    <a:pt x="765629" y="0"/>
                    <a:pt x="734682" y="42691"/>
                    <a:pt x="734682" y="102603"/>
                  </a:cubicBezTo>
                  <a:cubicBezTo>
                    <a:pt x="734682" y="168402"/>
                    <a:pt x="764838" y="204826"/>
                    <a:pt x="827113" y="204826"/>
                  </a:cubicBezTo>
                  <a:close/>
                  <a:moveTo>
                    <a:pt x="535743" y="187585"/>
                  </a:moveTo>
                  <a:lnTo>
                    <a:pt x="535743" y="149600"/>
                  </a:lnTo>
                  <a:cubicBezTo>
                    <a:pt x="521256" y="159391"/>
                    <a:pt x="496976" y="168011"/>
                    <a:pt x="474259" y="168011"/>
                  </a:cubicBezTo>
                  <a:cubicBezTo>
                    <a:pt x="440179" y="168011"/>
                    <a:pt x="427263" y="151952"/>
                    <a:pt x="425301" y="119053"/>
                  </a:cubicBezTo>
                  <a:lnTo>
                    <a:pt x="537696" y="119053"/>
                  </a:lnTo>
                  <a:lnTo>
                    <a:pt x="537696" y="94383"/>
                  </a:lnTo>
                  <a:cubicBezTo>
                    <a:pt x="537696" y="25851"/>
                    <a:pt x="507540" y="0"/>
                    <a:pt x="460943" y="0"/>
                  </a:cubicBezTo>
                  <a:cubicBezTo>
                    <a:pt x="404155" y="0"/>
                    <a:pt x="377123" y="43472"/>
                    <a:pt x="377123" y="102994"/>
                  </a:cubicBezTo>
                  <a:cubicBezTo>
                    <a:pt x="377123" y="171536"/>
                    <a:pt x="410813" y="204816"/>
                    <a:pt x="470335" y="204816"/>
                  </a:cubicBezTo>
                  <a:cubicBezTo>
                    <a:pt x="500101" y="204816"/>
                    <a:pt x="522037" y="196987"/>
                    <a:pt x="535743" y="187585"/>
                  </a:cubicBezTo>
                  <a:close/>
                  <a:moveTo>
                    <a:pt x="108871" y="3915"/>
                  </a:moveTo>
                  <a:lnTo>
                    <a:pt x="108871" y="81848"/>
                  </a:lnTo>
                  <a:lnTo>
                    <a:pt x="46596" y="81848"/>
                  </a:lnTo>
                  <a:lnTo>
                    <a:pt x="46596" y="3915"/>
                  </a:lnTo>
                  <a:lnTo>
                    <a:pt x="0" y="3915"/>
                  </a:lnTo>
                  <a:lnTo>
                    <a:pt x="0" y="200901"/>
                  </a:lnTo>
                  <a:lnTo>
                    <a:pt x="46596" y="200901"/>
                  </a:lnTo>
                  <a:lnTo>
                    <a:pt x="46596" y="118672"/>
                  </a:lnTo>
                  <a:lnTo>
                    <a:pt x="108871" y="118672"/>
                  </a:lnTo>
                  <a:lnTo>
                    <a:pt x="108871" y="200911"/>
                  </a:lnTo>
                  <a:lnTo>
                    <a:pt x="155477" y="200911"/>
                  </a:lnTo>
                  <a:lnTo>
                    <a:pt x="155477" y="3934"/>
                  </a:lnTo>
                  <a:lnTo>
                    <a:pt x="108871" y="3934"/>
                  </a:lnTo>
                  <a:close/>
                  <a:moveTo>
                    <a:pt x="365779" y="164106"/>
                  </a:moveTo>
                  <a:lnTo>
                    <a:pt x="345015" y="164106"/>
                  </a:lnTo>
                  <a:lnTo>
                    <a:pt x="345015" y="3915"/>
                  </a:lnTo>
                  <a:lnTo>
                    <a:pt x="209131" y="3915"/>
                  </a:lnTo>
                  <a:lnTo>
                    <a:pt x="209131" y="20755"/>
                  </a:lnTo>
                  <a:cubicBezTo>
                    <a:pt x="209131" y="68923"/>
                    <a:pt x="206007" y="131197"/>
                    <a:pt x="189557" y="164097"/>
                  </a:cubicBezTo>
                  <a:lnTo>
                    <a:pt x="175060" y="164097"/>
                  </a:lnTo>
                  <a:lnTo>
                    <a:pt x="175060" y="245945"/>
                  </a:lnTo>
                  <a:lnTo>
                    <a:pt x="218142" y="245945"/>
                  </a:lnTo>
                  <a:lnTo>
                    <a:pt x="218142" y="200901"/>
                  </a:lnTo>
                  <a:lnTo>
                    <a:pt x="322707" y="200901"/>
                  </a:lnTo>
                  <a:lnTo>
                    <a:pt x="322707" y="245945"/>
                  </a:lnTo>
                  <a:lnTo>
                    <a:pt x="365789" y="245945"/>
                  </a:lnTo>
                  <a:lnTo>
                    <a:pt x="365789" y="164097"/>
                  </a:lnTo>
                  <a:close/>
                  <a:moveTo>
                    <a:pt x="684562" y="200911"/>
                  </a:moveTo>
                  <a:lnTo>
                    <a:pt x="737426" y="200911"/>
                  </a:lnTo>
                  <a:lnTo>
                    <a:pt x="662626" y="94783"/>
                  </a:lnTo>
                  <a:lnTo>
                    <a:pt x="728424" y="3924"/>
                  </a:lnTo>
                  <a:lnTo>
                    <a:pt x="681428" y="3924"/>
                  </a:lnTo>
                  <a:lnTo>
                    <a:pt x="615629" y="94783"/>
                  </a:lnTo>
                  <a:lnTo>
                    <a:pt x="615629" y="3924"/>
                  </a:lnTo>
                  <a:lnTo>
                    <a:pt x="569033" y="3924"/>
                  </a:lnTo>
                  <a:lnTo>
                    <a:pt x="569033" y="200911"/>
                  </a:lnTo>
                  <a:lnTo>
                    <a:pt x="615629" y="200911"/>
                  </a:lnTo>
                  <a:lnTo>
                    <a:pt x="615629" y="104175"/>
                  </a:lnTo>
                  <a:lnTo>
                    <a:pt x="684562" y="200901"/>
                  </a:lnTo>
                  <a:close/>
                  <a:moveTo>
                    <a:pt x="460153" y="36824"/>
                  </a:moveTo>
                  <a:cubicBezTo>
                    <a:pt x="483260" y="36824"/>
                    <a:pt x="490309" y="56017"/>
                    <a:pt x="490309" y="80686"/>
                  </a:cubicBezTo>
                  <a:lnTo>
                    <a:pt x="490309" y="84601"/>
                  </a:lnTo>
                  <a:lnTo>
                    <a:pt x="425301" y="84601"/>
                  </a:lnTo>
                  <a:cubicBezTo>
                    <a:pt x="426482" y="53264"/>
                    <a:pt x="437836" y="36824"/>
                    <a:pt x="460162" y="36824"/>
                  </a:cubicBezTo>
                  <a:close/>
                  <a:moveTo>
                    <a:pt x="298418" y="164106"/>
                  </a:moveTo>
                  <a:lnTo>
                    <a:pt x="232620" y="164106"/>
                  </a:lnTo>
                  <a:cubicBezTo>
                    <a:pt x="245545" y="134341"/>
                    <a:pt x="249069" y="80686"/>
                    <a:pt x="249069" y="46615"/>
                  </a:cubicBezTo>
                  <a:lnTo>
                    <a:pt x="249069" y="40738"/>
                  </a:lnTo>
                  <a:lnTo>
                    <a:pt x="298409" y="40738"/>
                  </a:lnTo>
                  <a:lnTo>
                    <a:pt x="298409" y="16410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6828755C-7EDB-A44F-97E6-DDDB234C402F}"/>
                </a:ext>
              </a:extLst>
            </p:cNvPr>
            <p:cNvSpPr/>
            <p:nvPr/>
          </p:nvSpPr>
          <p:spPr>
            <a:xfrm>
              <a:off x="11638756" y="6727964"/>
              <a:ext cx="180927" cy="272176"/>
            </a:xfrm>
            <a:custGeom>
              <a:avLst/>
              <a:gdLst>
                <a:gd name="connsiteX0" fmla="*/ 180927 w 180927"/>
                <a:gd name="connsiteY0" fmla="*/ 272177 h 272176"/>
                <a:gd name="connsiteX1" fmla="*/ 133541 w 180927"/>
                <a:gd name="connsiteY1" fmla="*/ 272177 h 272176"/>
                <a:gd name="connsiteX2" fmla="*/ 133541 w 180927"/>
                <a:gd name="connsiteY2" fmla="*/ 36814 h 272176"/>
                <a:gd name="connsiteX3" fmla="*/ 112395 w 180927"/>
                <a:gd name="connsiteY3" fmla="*/ 36814 h 272176"/>
                <a:gd name="connsiteX4" fmla="*/ 53264 w 180927"/>
                <a:gd name="connsiteY4" fmla="*/ 85373 h 272176"/>
                <a:gd name="connsiteX5" fmla="*/ 96336 w 180927"/>
                <a:gd name="connsiteY5" fmla="*/ 153124 h 272176"/>
                <a:gd name="connsiteX6" fmla="*/ 120225 w 180927"/>
                <a:gd name="connsiteY6" fmla="*/ 169183 h 272176"/>
                <a:gd name="connsiteX7" fmla="*/ 51302 w 180927"/>
                <a:gd name="connsiteY7" fmla="*/ 272177 h 272176"/>
                <a:gd name="connsiteX8" fmla="*/ 0 w 180927"/>
                <a:gd name="connsiteY8" fmla="*/ 272177 h 272176"/>
                <a:gd name="connsiteX9" fmla="*/ 61874 w 180927"/>
                <a:gd name="connsiteY9" fmla="*/ 180146 h 272176"/>
                <a:gd name="connsiteX10" fmla="*/ 6267 w 180927"/>
                <a:gd name="connsiteY10" fmla="*/ 88116 h 272176"/>
                <a:gd name="connsiteX11" fmla="*/ 112004 w 180927"/>
                <a:gd name="connsiteY11" fmla="*/ 0 h 272176"/>
                <a:gd name="connsiteX12" fmla="*/ 180927 w 180927"/>
                <a:gd name="connsiteY12" fmla="*/ 0 h 272176"/>
                <a:gd name="connsiteX13" fmla="*/ 180927 w 180927"/>
                <a:gd name="connsiteY13" fmla="*/ 272177 h 272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927" h="272176">
                  <a:moveTo>
                    <a:pt x="180927" y="272177"/>
                  </a:moveTo>
                  <a:lnTo>
                    <a:pt x="133541" y="272177"/>
                  </a:lnTo>
                  <a:lnTo>
                    <a:pt x="133541" y="36814"/>
                  </a:lnTo>
                  <a:lnTo>
                    <a:pt x="112395" y="36814"/>
                  </a:lnTo>
                  <a:cubicBezTo>
                    <a:pt x="73628" y="36814"/>
                    <a:pt x="53264" y="56388"/>
                    <a:pt x="53264" y="85373"/>
                  </a:cubicBezTo>
                  <a:cubicBezTo>
                    <a:pt x="53264" y="118262"/>
                    <a:pt x="67361" y="133541"/>
                    <a:pt x="96336" y="153124"/>
                  </a:cubicBezTo>
                  <a:lnTo>
                    <a:pt x="120225" y="169183"/>
                  </a:lnTo>
                  <a:lnTo>
                    <a:pt x="51302" y="272177"/>
                  </a:lnTo>
                  <a:lnTo>
                    <a:pt x="0" y="272177"/>
                  </a:lnTo>
                  <a:lnTo>
                    <a:pt x="61874" y="180146"/>
                  </a:lnTo>
                  <a:cubicBezTo>
                    <a:pt x="26241" y="154686"/>
                    <a:pt x="6267" y="130016"/>
                    <a:pt x="6267" y="88116"/>
                  </a:cubicBezTo>
                  <a:cubicBezTo>
                    <a:pt x="6267" y="35633"/>
                    <a:pt x="42691" y="0"/>
                    <a:pt x="112004" y="0"/>
                  </a:cubicBezTo>
                  <a:lnTo>
                    <a:pt x="180927" y="0"/>
                  </a:lnTo>
                  <a:lnTo>
                    <a:pt x="180927" y="272177"/>
                  </a:lnTo>
                  <a:close/>
                </a:path>
              </a:pathLst>
            </a:custGeom>
            <a:solidFill>
              <a:srgbClr val="FC3F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68961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B46248E-F3FC-6345-9529-CFA085A39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E78A705-AB97-1841-9C7A-780231BD3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240A0DF0-5686-A049-8194-F9C6A0B548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DCA47866-DF59-C248-8DD9-3EA96B5D2F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87599" y="3455988"/>
            <a:ext cx="21224776" cy="7326312"/>
          </a:xfrm>
          <a:prstGeom prst="rect">
            <a:avLst/>
          </a:prstGeom>
        </p:spPr>
        <p:txBody>
          <a:bodyPr vert="horz" lIns="0" tIns="0" rIns="0" bIns="251999" rtlCol="0" anchor="ctr" anchorCtr="1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 или видео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887191F8-B8A1-8346-B126-2126461718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601" y="11121681"/>
            <a:ext cx="17565587" cy="1127469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7646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иктограмма и текст/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7BBC7DF-D873-E246-A3AC-A27D9B155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6478937-D477-5C45-B143-3DE517137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92DE7455-C677-0147-BD3F-8159DEFAF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FD759DB2-5A2A-B441-923F-157EFDC160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06400" y="3440009"/>
            <a:ext cx="13905975" cy="7342291"/>
          </a:xfrm>
          <a:prstGeom prst="rect">
            <a:avLst/>
          </a:prstGeom>
        </p:spPr>
        <p:txBody>
          <a:bodyPr vert="horz" lIns="0" tIns="72000" rIns="0" bIns="0" rtlCol="0" anchor="ctr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текста, таблицы, диаграммы, схемы, фотографии, иллюстрации или видео</a:t>
            </a:r>
          </a:p>
          <a:p>
            <a:pPr marL="0" marR="0" lvl="4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F849F259-E97D-C24B-8BF0-C7DFA2E03D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35300" y="5903400"/>
            <a:ext cx="2938463" cy="2461556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</p:spTree>
    <p:extLst>
      <p:ext uri="{BB962C8B-B14F-4D97-AF65-F5344CB8AC3E}">
        <p14:creationId xmlns:p14="http://schemas.microsoft.com/office/powerpoint/2010/main" val="2634890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иктограммы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D2F2E9B-267A-D74E-BDE4-F0545E327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F10A1FE-E1CA-254D-BA86-1C6AB5725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Заголовок 3">
            <a:extLst>
              <a:ext uri="{FF2B5EF4-FFF2-40B4-BE49-F238E27FC236}">
                <a16:creationId xmlns:a16="http://schemas.microsoft.com/office/drawing/2014/main" id="{34013F25-78B4-4141-97A7-04B0123FC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1A719755-02DF-A443-B9A4-22DBA092A6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601" y="7455428"/>
            <a:ext cx="6584849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19" name="Текст 3">
            <a:extLst>
              <a:ext uri="{FF2B5EF4-FFF2-40B4-BE49-F238E27FC236}">
                <a16:creationId xmlns:a16="http://schemas.microsoft.com/office/drawing/2014/main" id="{A25FAA23-D708-2F47-89EE-1506A238C16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06400" y="7455428"/>
            <a:ext cx="6584849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D95AA5DD-8F39-D943-A674-08CB46760E9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230502" y="7455428"/>
            <a:ext cx="6584849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EE43F7BE-93A2-0043-BFDC-BB3FA2ACAB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79563" y="4234715"/>
            <a:ext cx="2925477" cy="2450678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B25CCFA3-8B97-5A40-AA50-87E8A13E33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905224" y="4234715"/>
            <a:ext cx="2925477" cy="2450678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81A3FFD3-33D2-6043-8F3D-69D7A54B974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6229782" y="4234715"/>
            <a:ext cx="2925477" cy="2450678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</p:spTree>
    <p:extLst>
      <p:ext uri="{BB962C8B-B14F-4D97-AF65-F5344CB8AC3E}">
        <p14:creationId xmlns:p14="http://schemas.microsoft.com/office/powerpoint/2010/main" val="1580584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иктограммы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BF8AC81-C369-C940-A083-BF9DDAA5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9DFE2CB-D51A-1145-BBC9-E6F46C48F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Заголовок 3">
            <a:extLst>
              <a:ext uri="{FF2B5EF4-FFF2-40B4-BE49-F238E27FC236}">
                <a16:creationId xmlns:a16="http://schemas.microsoft.com/office/drawing/2014/main" id="{73FABF5D-A3D2-774B-90FE-1A4AC11A0E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1BA67519-7FF6-6A4D-AA35-DD4676EF51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602" y="7455428"/>
            <a:ext cx="4752873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29" name="Рисунок 2">
            <a:extLst>
              <a:ext uri="{FF2B5EF4-FFF2-40B4-BE49-F238E27FC236}">
                <a16:creationId xmlns:a16="http://schemas.microsoft.com/office/drawing/2014/main" id="{07DEE891-3469-564C-B6BE-5FDA03A0E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79563" y="4234715"/>
            <a:ext cx="2925477" cy="2450678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30" name="Текст 3">
            <a:extLst>
              <a:ext uri="{FF2B5EF4-FFF2-40B4-BE49-F238E27FC236}">
                <a16:creationId xmlns:a16="http://schemas.microsoft.com/office/drawing/2014/main" id="{ACA28A7C-23D1-B048-AD02-4F2935C552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79644" y="7455428"/>
            <a:ext cx="4747232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31" name="Рисунок 2">
            <a:extLst>
              <a:ext uri="{FF2B5EF4-FFF2-40B4-BE49-F238E27FC236}">
                <a16:creationId xmlns:a16="http://schemas.microsoft.com/office/drawing/2014/main" id="{0A210F1D-744E-964A-ACF1-3D683FC6F0F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77538" y="4234715"/>
            <a:ext cx="2925477" cy="2450678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32" name="Текст 3">
            <a:extLst>
              <a:ext uri="{FF2B5EF4-FFF2-40B4-BE49-F238E27FC236}">
                <a16:creationId xmlns:a16="http://schemas.microsoft.com/office/drawing/2014/main" id="{EA6FB9E2-4FC7-DB4A-BBC2-2B19A7FDB3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572807" y="7455428"/>
            <a:ext cx="4745232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33" name="Рисунок 2">
            <a:extLst>
              <a:ext uri="{FF2B5EF4-FFF2-40B4-BE49-F238E27FC236}">
                <a16:creationId xmlns:a16="http://schemas.microsoft.com/office/drawing/2014/main" id="{88F39D33-7ADF-ED46-BCC5-341882E6AF4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572650" y="4234715"/>
            <a:ext cx="2925477" cy="2450678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34" name="Текст 3">
            <a:extLst>
              <a:ext uri="{FF2B5EF4-FFF2-40B4-BE49-F238E27FC236}">
                <a16:creationId xmlns:a16="http://schemas.microsoft.com/office/drawing/2014/main" id="{21FFDC78-F317-FC4E-B13A-8E21382D5F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057798" y="7455428"/>
            <a:ext cx="4754577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35" name="Рисунок 2">
            <a:extLst>
              <a:ext uri="{FF2B5EF4-FFF2-40B4-BE49-F238E27FC236}">
                <a16:creationId xmlns:a16="http://schemas.microsoft.com/office/drawing/2014/main" id="{8F1AE6B9-5E2B-C046-9C13-7810851DDB2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8057642" y="4234715"/>
            <a:ext cx="2925477" cy="2450678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</p:spTree>
    <p:extLst>
      <p:ext uri="{BB962C8B-B14F-4D97-AF65-F5344CB8AC3E}">
        <p14:creationId xmlns:p14="http://schemas.microsoft.com/office/powerpoint/2010/main" val="27955386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иктограмм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05880279-9E00-5746-BEDF-976B37296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223FA0BE-FCB1-DD41-9AFE-6B2C787FB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0" name="Заголовок 3">
            <a:extLst>
              <a:ext uri="{FF2B5EF4-FFF2-40B4-BE49-F238E27FC236}">
                <a16:creationId xmlns:a16="http://schemas.microsoft.com/office/drawing/2014/main" id="{F0125504-5AC3-DA40-B8E8-E1DAF443D7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28" name="Рисунок 2">
            <a:extLst>
              <a:ext uri="{FF2B5EF4-FFF2-40B4-BE49-F238E27FC236}">
                <a16:creationId xmlns:a16="http://schemas.microsoft.com/office/drawing/2014/main" id="{C5FF8DA1-67B6-6442-A9F0-752AD16451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97016" y="4570665"/>
            <a:ext cx="2547947" cy="2134421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31" name="Текст 3">
            <a:extLst>
              <a:ext uri="{FF2B5EF4-FFF2-40B4-BE49-F238E27FC236}">
                <a16:creationId xmlns:a16="http://schemas.microsoft.com/office/drawing/2014/main" id="{B711B0C0-FDBC-FC48-87F0-86BD38D7C9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602" y="7455428"/>
            <a:ext cx="3649561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33" name="Рисунок 2">
            <a:extLst>
              <a:ext uri="{FF2B5EF4-FFF2-40B4-BE49-F238E27FC236}">
                <a16:creationId xmlns:a16="http://schemas.microsoft.com/office/drawing/2014/main" id="{CEA5D801-8EAB-2940-8172-8C230088CE8D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987286" y="4570665"/>
            <a:ext cx="2547947" cy="2134421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35" name="Рисунок 2">
            <a:extLst>
              <a:ext uri="{FF2B5EF4-FFF2-40B4-BE49-F238E27FC236}">
                <a16:creationId xmlns:a16="http://schemas.microsoft.com/office/drawing/2014/main" id="{295BD79E-FE02-FB47-89A7-EB7F457532CF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371694" y="4570665"/>
            <a:ext cx="2547947" cy="2134421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37" name="Рисунок 2">
            <a:extLst>
              <a:ext uri="{FF2B5EF4-FFF2-40B4-BE49-F238E27FC236}">
                <a16:creationId xmlns:a16="http://schemas.microsoft.com/office/drawing/2014/main" id="{3964D1A7-A05F-EC41-8983-D16EAA3DD07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4764086" y="4570665"/>
            <a:ext cx="2547947" cy="2134421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39" name="Рисунок 2">
            <a:extLst>
              <a:ext uri="{FF2B5EF4-FFF2-40B4-BE49-F238E27FC236}">
                <a16:creationId xmlns:a16="http://schemas.microsoft.com/office/drawing/2014/main" id="{8085B9D2-B6D5-824B-B850-56C7D8D7E1C9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9158326" y="4570665"/>
            <a:ext cx="2547947" cy="2134421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id="{0EDA15CB-9243-E347-BA03-78B7EC32157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984810" y="7455428"/>
            <a:ext cx="3649561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41" name="Текст 3">
            <a:extLst>
              <a:ext uri="{FF2B5EF4-FFF2-40B4-BE49-F238E27FC236}">
                <a16:creationId xmlns:a16="http://schemas.microsoft.com/office/drawing/2014/main" id="{3F43B244-32A0-CA42-BF7C-1B7642AEC78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10380365" y="7455428"/>
            <a:ext cx="3649561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42" name="Текст 3">
            <a:extLst>
              <a:ext uri="{FF2B5EF4-FFF2-40B4-BE49-F238E27FC236}">
                <a16:creationId xmlns:a16="http://schemas.microsoft.com/office/drawing/2014/main" id="{A19F0E9B-AF51-5A4B-931E-7C089D8E9042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4773198" y="7455428"/>
            <a:ext cx="3649561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43" name="Текст 3">
            <a:extLst>
              <a:ext uri="{FF2B5EF4-FFF2-40B4-BE49-F238E27FC236}">
                <a16:creationId xmlns:a16="http://schemas.microsoft.com/office/drawing/2014/main" id="{FE03F3F4-9505-9447-B902-4F8D7509E515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9171516" y="7455428"/>
            <a:ext cx="3649561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444766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большое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2FEAE7-7057-4449-B93D-8877B3B3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0239275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12129F-1D47-254A-89F8-DC26161B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FFF6938D-3112-4D42-A9E5-13EC2B15E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10239275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6C91E51-60DC-9F4C-BC54-EE9BDB13F6D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572049" y="0"/>
            <a:ext cx="11810364" cy="13716000"/>
          </a:xfrm>
        </p:spPr>
        <p:txBody>
          <a:bodyPr bIns="54000"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 иллюстрации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793F3DE2-2502-447D-A59A-B71EE0658E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87600" y="3348000"/>
            <a:ext cx="10247312" cy="93753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>
                <a:latin typeface="+mn-lt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Char char="▎"/>
              <a:tabLst/>
              <a:defRPr sz="4000"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4000"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 sz="4000"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 sz="4000"/>
            </a:lvl5pPr>
          </a:lstStyle>
          <a:p>
            <a:pPr lvl="1"/>
            <a:r>
              <a:rPr lang="ru-RU" dirty="0"/>
              <a:t>Ключевая мысль</a:t>
            </a:r>
          </a:p>
          <a:p>
            <a:pPr lvl="1"/>
            <a:endParaRPr lang="ru-RU" dirty="0"/>
          </a:p>
          <a:p>
            <a:pPr lvl="2"/>
            <a:r>
              <a:rPr lang="ru-RU" dirty="0"/>
              <a:t>Маркированный список</a:t>
            </a:r>
          </a:p>
          <a:p>
            <a:pPr lvl="2"/>
            <a:endParaRPr lang="ru-RU" dirty="0"/>
          </a:p>
          <a:p>
            <a:pPr lvl="3"/>
            <a:r>
              <a:rPr lang="ru-RU" dirty="0"/>
              <a:t>Нумерованный список</a:t>
            </a:r>
          </a:p>
          <a:p>
            <a:pPr lvl="3"/>
            <a:endParaRPr lang="ru-RU" dirty="0"/>
          </a:p>
          <a:p>
            <a:pPr lvl="4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0225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2FEAE7-7057-4449-B93D-8877B3B3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05864" y="12624682"/>
            <a:ext cx="11707824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12129F-1D47-254A-89F8-DC26161B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FFF6938D-3112-4D42-A9E5-13EC2B15E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5864" y="547141"/>
            <a:ext cx="13906511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6C91E51-60DC-9F4C-BC54-EE9BDB13F6D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172450" cy="13716000"/>
          </a:xfrm>
        </p:spPr>
        <p:txBody>
          <a:bodyPr tIns="0" bIns="0"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 иллюстрации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F6C5FF8B-8CAA-4AA6-9CE3-A1F7B91E8A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894763" y="3348000"/>
            <a:ext cx="13917612" cy="8531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>
                <a:latin typeface="+mn-lt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Char char="▎"/>
              <a:tabLst/>
              <a:defRPr sz="4000"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4000"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 sz="4000"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 sz="4000"/>
            </a:lvl5pPr>
          </a:lstStyle>
          <a:p>
            <a:pPr lvl="1"/>
            <a:r>
              <a:rPr lang="ru-RU" dirty="0"/>
              <a:t>Ключевая мысль</a:t>
            </a:r>
          </a:p>
          <a:p>
            <a:pPr lvl="1"/>
            <a:endParaRPr lang="ru-RU" dirty="0"/>
          </a:p>
          <a:p>
            <a:pPr lvl="2"/>
            <a:r>
              <a:rPr lang="ru-RU" dirty="0"/>
              <a:t>Маркированный список</a:t>
            </a:r>
          </a:p>
          <a:p>
            <a:pPr lvl="2"/>
            <a:endParaRPr lang="ru-RU" dirty="0"/>
          </a:p>
          <a:p>
            <a:pPr lvl="3"/>
            <a:r>
              <a:rPr lang="ru-RU" dirty="0"/>
              <a:t>Нумерованный список</a:t>
            </a:r>
          </a:p>
          <a:p>
            <a:pPr lvl="3"/>
            <a:endParaRPr lang="ru-RU" dirty="0"/>
          </a:p>
          <a:p>
            <a:pPr lvl="4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11475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2FEAE7-7057-4449-B93D-8877B3B3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12129F-1D47-254A-89F8-DC26161B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FFF6938D-3112-4D42-A9E5-13EC2B15E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51D18458-3918-4B43-83CC-BE9872AE62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231235" y="3455988"/>
            <a:ext cx="6581140" cy="8793162"/>
          </a:xfrm>
          <a:noFill/>
        </p:spPr>
        <p:txBody>
          <a:bodyPr tIns="180000" bIns="0"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 иллюстрации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F5275225-7B71-4FE6-9D77-136AF16458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87600" y="3348000"/>
            <a:ext cx="13904912" cy="93753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>
                <a:latin typeface="+mn-lt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Char char="▎"/>
              <a:tabLst/>
              <a:defRPr sz="4000"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4000"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 sz="4000"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 sz="4000"/>
            </a:lvl5pPr>
          </a:lstStyle>
          <a:p>
            <a:pPr lvl="1"/>
            <a:r>
              <a:rPr lang="ru-RU" dirty="0"/>
              <a:t>Ключевая мысль</a:t>
            </a:r>
          </a:p>
          <a:p>
            <a:pPr lvl="1"/>
            <a:endParaRPr lang="ru-RU" dirty="0"/>
          </a:p>
          <a:p>
            <a:pPr lvl="2"/>
            <a:r>
              <a:rPr lang="ru-RU" dirty="0"/>
              <a:t>Маркированный список</a:t>
            </a:r>
          </a:p>
          <a:p>
            <a:pPr lvl="2"/>
            <a:endParaRPr lang="ru-RU" dirty="0"/>
          </a:p>
          <a:p>
            <a:pPr lvl="3"/>
            <a:r>
              <a:rPr lang="ru-RU" dirty="0"/>
              <a:t>Нумерованный список</a:t>
            </a:r>
          </a:p>
          <a:p>
            <a:pPr lvl="3"/>
            <a:endParaRPr lang="ru-RU" dirty="0"/>
          </a:p>
          <a:p>
            <a:pPr lvl="4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61061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2FEAE7-7057-4449-B93D-8877B3B3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12129F-1D47-254A-89F8-DC26161B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FFF6938D-3112-4D42-A9E5-13EC2B15E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51D18458-3918-4B43-83CC-BE9872AE62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87599" y="3463290"/>
            <a:ext cx="13896875" cy="8785860"/>
          </a:xfrm>
        </p:spPr>
        <p:txBody>
          <a:bodyPr tIns="180000" bIns="0"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</a:t>
            </a:r>
            <a:br>
              <a:rPr lang="en-US" dirty="0"/>
            </a:br>
            <a:r>
              <a:rPr lang="ru-RU" dirty="0"/>
              <a:t>иллюстрации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A74ADD7-B496-4211-8A6D-670DF3C405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6221600" y="3429849"/>
            <a:ext cx="6591300" cy="88193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Tx/>
              <a:buNone/>
              <a:tabLst/>
              <a:defRPr sz="3200">
                <a:latin typeface="+mn-lt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 typeface="+mj-lt"/>
              <a:buAutoNum type="arabicPeriod"/>
              <a:tabLst/>
              <a:defRPr sz="3200"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Tx/>
              <a:buNone/>
              <a:tabLst/>
              <a:defRPr sz="3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  <a:p>
            <a:pPr lvl="1"/>
            <a:r>
              <a:rPr lang="ru-RU" dirty="0"/>
              <a:t>Ключевая мысль</a:t>
            </a:r>
          </a:p>
          <a:p>
            <a:pPr lvl="1"/>
            <a:endParaRPr lang="ru-RU" dirty="0"/>
          </a:p>
          <a:p>
            <a:pPr lvl="2"/>
            <a:r>
              <a:rPr lang="ru-RU" dirty="0"/>
              <a:t>Маркированный список</a:t>
            </a:r>
          </a:p>
          <a:p>
            <a:pPr lvl="2"/>
            <a:endParaRPr lang="ru-RU" dirty="0"/>
          </a:p>
          <a:p>
            <a:pPr lvl="3"/>
            <a:r>
              <a:rPr lang="ru-RU" dirty="0"/>
              <a:t>Нумерованный список</a:t>
            </a:r>
          </a:p>
          <a:p>
            <a:pPr lvl="3"/>
            <a:endParaRPr lang="ru-RU" dirty="0"/>
          </a:p>
          <a:p>
            <a:pPr lvl="4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11620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2FEAE7-7057-4449-B93D-8877B3B3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12129F-1D47-254A-89F8-DC26161B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FFF6938D-3112-4D42-A9E5-13EC2B15E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51D18458-3918-4B43-83CC-BE9872AE62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87599" y="3463290"/>
            <a:ext cx="21224776" cy="8785860"/>
          </a:xfrm>
        </p:spPr>
        <p:txBody>
          <a:bodyPr tIns="468000" bIns="0"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 иллюстрации</a:t>
            </a:r>
          </a:p>
        </p:txBody>
      </p:sp>
    </p:spTree>
    <p:extLst>
      <p:ext uri="{BB962C8B-B14F-4D97-AF65-F5344CB8AC3E}">
        <p14:creationId xmlns:p14="http://schemas.microsoft.com/office/powerpoint/2010/main" val="3094056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левой слайд белый англ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D73AB1C-3021-A644-9D9A-4513ED74CA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5252" y="6130456"/>
            <a:ext cx="7079040" cy="182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316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2FEAE7-7057-4449-B93D-8877B3B3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12129F-1D47-254A-89F8-DC26161B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FFF6938D-3112-4D42-A9E5-13EC2B15E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51D18458-3918-4B43-83CC-BE9872AE62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87599" y="3463290"/>
            <a:ext cx="10239276" cy="8785860"/>
          </a:xfrm>
        </p:spPr>
        <p:txBody>
          <a:bodyPr tIns="180000" bIns="0"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</a:t>
            </a:r>
            <a:br>
              <a:rPr lang="ru-RU" dirty="0"/>
            </a:br>
            <a:r>
              <a:rPr lang="ru-RU" dirty="0"/>
              <a:t>иллюстрации</a:t>
            </a:r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id="{4D80212A-4362-B54E-94D4-393F5D1CB6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572806" y="3463290"/>
            <a:ext cx="10239276" cy="8785860"/>
          </a:xfrm>
        </p:spPr>
        <p:txBody>
          <a:bodyPr tIns="180000" bIns="0"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</a:t>
            </a:r>
            <a:br>
              <a:rPr lang="ru-RU" dirty="0"/>
            </a:br>
            <a:r>
              <a:rPr lang="ru-RU" dirty="0"/>
              <a:t>иллюстрации</a:t>
            </a:r>
          </a:p>
        </p:txBody>
      </p:sp>
    </p:spTree>
    <p:extLst>
      <p:ext uri="{BB962C8B-B14F-4D97-AF65-F5344CB8AC3E}">
        <p14:creationId xmlns:p14="http://schemas.microsoft.com/office/powerpoint/2010/main" val="38808807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2FEAE7-7057-4449-B93D-8877B3B3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12129F-1D47-254A-89F8-DC26161B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FFF6938D-3112-4D42-A9E5-13EC2B15E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51D18458-3918-4B43-83CC-BE9872AE62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87599" y="3463290"/>
            <a:ext cx="6584851" cy="8785860"/>
          </a:xfrm>
        </p:spPr>
        <p:txBody>
          <a:bodyPr tIns="180000" bIns="0"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</a:t>
            </a:r>
            <a:br>
              <a:rPr lang="ru-RU" dirty="0"/>
            </a:br>
            <a:r>
              <a:rPr lang="ru-RU" dirty="0"/>
              <a:t>иллюстрации</a:t>
            </a:r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id="{08A2693F-48EF-E14E-9B89-421D6299B2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05504" y="3463290"/>
            <a:ext cx="6578971" cy="8785860"/>
          </a:xfrm>
        </p:spPr>
        <p:txBody>
          <a:bodyPr tIns="180000" bIns="0"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</a:t>
            </a:r>
            <a:br>
              <a:rPr lang="ru-RU" dirty="0"/>
            </a:br>
            <a:r>
              <a:rPr lang="ru-RU" dirty="0"/>
              <a:t>иллюстрации</a:t>
            </a:r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id="{D43D93D4-A86E-1248-B402-BACDE7FB57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228458" y="3463290"/>
            <a:ext cx="6583917" cy="8785860"/>
          </a:xfrm>
        </p:spPr>
        <p:txBody>
          <a:bodyPr tIns="180000" bIns="0"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</a:t>
            </a:r>
            <a:br>
              <a:rPr lang="ru-RU" dirty="0"/>
            </a:br>
            <a:r>
              <a:rPr lang="ru-RU" dirty="0"/>
              <a:t>иллюстрации</a:t>
            </a:r>
          </a:p>
        </p:txBody>
      </p:sp>
    </p:spTree>
    <p:extLst>
      <p:ext uri="{BB962C8B-B14F-4D97-AF65-F5344CB8AC3E}">
        <p14:creationId xmlns:p14="http://schemas.microsoft.com/office/powerpoint/2010/main" val="3291981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о весь 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">
            <a:extLst>
              <a:ext uri="{FF2B5EF4-FFF2-40B4-BE49-F238E27FC236}">
                <a16:creationId xmlns:a16="http://schemas.microsoft.com/office/drawing/2014/main" id="{EA502E89-DEA8-6F45-8073-569B507DB4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2413" cy="13716000"/>
          </a:xfrm>
          <a:prstGeom prst="rect">
            <a:avLst/>
          </a:prstGeom>
        </p:spPr>
        <p:txBody>
          <a:bodyPr tIns="251999"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 иллюстрации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8EC28-5BE0-7E49-9412-397DBC16A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79FD6-9EE1-764D-9BF1-8C9BF659A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6644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B61AA1D6-93BC-7E46-B43D-C6BE24CBC4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2000" y="10050462"/>
            <a:ext cx="12449174" cy="1828801"/>
          </a:xfrm>
        </p:spPr>
        <p:txBody>
          <a:bodyPr lIns="0" tIns="0" rIns="0" bIns="27000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aseline="0">
                <a:latin typeface="+mn-lt"/>
              </a:defRPr>
            </a:lvl1pPr>
            <a:lvl2pPr marL="914354" indent="0" algn="ctr">
              <a:buNone/>
              <a:defRPr sz="4000"/>
            </a:lvl2pPr>
            <a:lvl3pPr marL="1828710" indent="0" algn="ctr">
              <a:buNone/>
              <a:defRPr sz="3600"/>
            </a:lvl3pPr>
            <a:lvl4pPr marL="2743064" indent="0" algn="ctr">
              <a:buNone/>
              <a:defRPr sz="3200"/>
            </a:lvl4pPr>
            <a:lvl5pPr marL="3657419" indent="0" algn="ctr">
              <a:buNone/>
              <a:defRPr sz="3200"/>
            </a:lvl5pPr>
            <a:lvl6pPr marL="4571773" indent="0" algn="ctr">
              <a:buNone/>
              <a:defRPr sz="3200"/>
            </a:lvl6pPr>
            <a:lvl7pPr marL="5486127" indent="0" algn="ctr">
              <a:buNone/>
              <a:defRPr sz="3200"/>
            </a:lvl7pPr>
            <a:lvl8pPr marL="6400483" indent="0" algn="ctr">
              <a:buNone/>
              <a:defRPr sz="3200"/>
            </a:lvl8pPr>
            <a:lvl9pPr marL="7314837" indent="0" algn="ctr">
              <a:buNone/>
              <a:defRPr sz="3200"/>
            </a:lvl9pPr>
          </a:lstStyle>
          <a:p>
            <a:r>
              <a:rPr lang="ru-RU" dirty="0"/>
              <a:t>Автор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2160" y="3111500"/>
            <a:ext cx="19406838" cy="6213475"/>
          </a:xfrm>
        </p:spPr>
        <p:txBody>
          <a:bodyPr tIns="180000" anchor="ctr">
            <a:noAutofit/>
          </a:bodyPr>
          <a:lstStyle>
            <a:lvl1pPr marL="0" indent="0">
              <a:spcAft>
                <a:spcPts val="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Char char="▎"/>
              <a:defRPr sz="9600" baseline="0"/>
            </a:lvl1pPr>
          </a:lstStyle>
          <a:p>
            <a:pPr lvl="0"/>
            <a:r>
              <a:rPr lang="ru-RU" dirty="0"/>
              <a:t>Цитата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77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д (фон чёрный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D3B634B-388F-A448-9977-928240B53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750DB9-1050-F946-A127-D0A81371C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Заголовок 3">
            <a:extLst>
              <a:ext uri="{FF2B5EF4-FFF2-40B4-BE49-F238E27FC236}">
                <a16:creationId xmlns:a16="http://schemas.microsoft.com/office/drawing/2014/main" id="{E93341BD-A05E-7146-B509-3E298CC0F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78235F-978B-214B-8415-D194E2679F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1537" y="3104579"/>
            <a:ext cx="21220838" cy="9144571"/>
          </a:xfrm>
        </p:spPr>
        <p:txBody>
          <a:bodyPr tIns="180000"/>
          <a:lstStyle>
            <a:lvl1pPr>
              <a:lnSpc>
                <a:spcPct val="150000"/>
              </a:lnSpc>
              <a:spcBef>
                <a:spcPts val="600"/>
              </a:spcBef>
              <a:defRPr b="0" i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dirty="0"/>
              <a:t>Код</a:t>
            </a:r>
          </a:p>
        </p:txBody>
      </p:sp>
    </p:spTree>
    <p:extLst>
      <p:ext uri="{BB962C8B-B14F-4D97-AF65-F5344CB8AC3E}">
        <p14:creationId xmlns:p14="http://schemas.microsoft.com/office/powerpoint/2010/main" val="24754853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д (фон белы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6CB4852-24CC-9546-8775-D111FA686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E609C07-4ABA-9149-94E6-B2C8983AF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Заголовок 3">
            <a:extLst>
              <a:ext uri="{FF2B5EF4-FFF2-40B4-BE49-F238E27FC236}">
                <a16:creationId xmlns:a16="http://schemas.microsoft.com/office/drawing/2014/main" id="{45484853-AF1C-9C4F-87F8-C9C5A3EDB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DC83B333-F3B4-444F-8A46-A3EA094A31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1537" y="3104579"/>
            <a:ext cx="21220838" cy="9144571"/>
          </a:xfrm>
        </p:spPr>
        <p:txBody>
          <a:bodyPr tIns="180000"/>
          <a:lstStyle>
            <a:lvl1pPr>
              <a:lnSpc>
                <a:spcPct val="150000"/>
              </a:lnSpc>
              <a:spcBef>
                <a:spcPts val="600"/>
              </a:spcBef>
              <a:defRPr b="0" i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dirty="0"/>
              <a:t>Код</a:t>
            </a:r>
          </a:p>
        </p:txBody>
      </p:sp>
    </p:spTree>
    <p:extLst>
      <p:ext uri="{BB962C8B-B14F-4D97-AF65-F5344CB8AC3E}">
        <p14:creationId xmlns:p14="http://schemas.microsoft.com/office/powerpoint/2010/main" val="28746770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 тёмн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387A8D-83A7-7348-8FE9-E8C9527F8504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B1A3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BBA2BCC0-F87B-D343-BA4B-214AA8D275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5300" y="8737513"/>
            <a:ext cx="8791575" cy="104400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825500" rtl="0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36AD8435-2737-9446-92A1-6CAF3C901D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35300" y="10046719"/>
            <a:ext cx="8791575" cy="9451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5500" rtl="0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rPr lang="ru-RU" dirty="0"/>
              <a:t>Должность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15227FF-47F4-E447-BE28-4133E6F42B6B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035300" y="3831168"/>
            <a:ext cx="18331748" cy="4760382"/>
          </a:xfrm>
        </p:spPr>
        <p:txBody>
          <a:bodyPr vert="horz" tIns="216000" rIns="0" anchor="ctr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Спасибо!</a:t>
            </a:r>
            <a:endParaRPr lang="en-US" dirty="0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62AAF08B-D096-3E4F-AC10-6A3CF9524A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514289" y="1251521"/>
            <a:ext cx="1835999" cy="1836000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Окно</a:t>
            </a:r>
            <a:br>
              <a:rPr lang="ru-RU" dirty="0"/>
            </a:br>
            <a:r>
              <a:rPr lang="ru-RU" dirty="0"/>
              <a:t>для иконки</a:t>
            </a:r>
            <a:br>
              <a:rPr lang="ru-RU" dirty="0"/>
            </a:br>
            <a:r>
              <a:rPr lang="ru-RU" dirty="0"/>
              <a:t>сервиса</a:t>
            </a:r>
            <a:endParaRPr lang="en-US" dirty="0"/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ECD23254-F091-4D87-85E9-817CCB31A4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35300" y="11123046"/>
            <a:ext cx="8791575" cy="9451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5500" rtl="0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rPr lang="ru-RU" dirty="0"/>
              <a:t>логин</a:t>
            </a:r>
            <a:r>
              <a:rPr lang="en-US" dirty="0"/>
              <a:t>@yandex-team.ru</a:t>
            </a:r>
            <a:endParaRPr lang="ru-RU" dirty="0"/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5F0213DC-AAE7-4E4F-9941-0A528E323B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3001" y="8737200"/>
            <a:ext cx="8791575" cy="104400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825500" rtl="0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4BE2325E-3A79-4551-9051-4FB08A5F09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73001" y="10047600"/>
            <a:ext cx="8791575" cy="9451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5500" rtl="0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rPr lang="ru-RU" dirty="0"/>
              <a:t>Должность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F86BC5F6-2B20-4118-AD58-6C1E0C1A9E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73001" y="11124000"/>
            <a:ext cx="8791575" cy="9451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5500" rtl="0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rPr lang="ru-RU" dirty="0"/>
              <a:t>логин</a:t>
            </a:r>
            <a:r>
              <a:rPr lang="en-US" dirty="0"/>
              <a:t>@yandex-team.ru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B9796FC-694C-014C-A91E-4D4261D924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0000" y="1800000"/>
            <a:ext cx="4253536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855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 тёмный англ.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>
            <a:extLst>
              <a:ext uri="{FF2B5EF4-FFF2-40B4-BE49-F238E27FC236}">
                <a16:creationId xmlns:a16="http://schemas.microsoft.com/office/drawing/2014/main" id="{BBA2BCC0-F87B-D343-BA4B-214AA8D275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5300" y="8737513"/>
            <a:ext cx="8791575" cy="104400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825500" rtl="0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 lang="en-US" dirty="0"/>
              <a:t>Name</a:t>
            </a:r>
            <a:endParaRPr lang="ru-RU" dirty="0"/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36AD8435-2737-9446-92A1-6CAF3C901D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35300" y="10046719"/>
            <a:ext cx="8791575" cy="9451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5500" rtl="0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rPr lang="en-US" dirty="0"/>
              <a:t>Position</a:t>
            </a:r>
            <a:endParaRPr lang="ru-RU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15227FF-47F4-E447-BE28-4133E6F42B6B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035300" y="3831168"/>
            <a:ext cx="18331748" cy="4760382"/>
          </a:xfrm>
        </p:spPr>
        <p:txBody>
          <a:bodyPr vert="horz" tIns="216000" rIns="0" anchor="ctr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Thanks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ECD23254-F091-4D87-85E9-817CCB31A4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35300" y="11123046"/>
            <a:ext cx="8791575" cy="9451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5500" rtl="0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rPr lang="en-US" dirty="0"/>
              <a:t>login@yandex-team.ru</a:t>
            </a:r>
            <a:endParaRPr lang="ru-RU" dirty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8C25AD6D-8990-4200-A554-F22ED6DC5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3001" y="8737200"/>
            <a:ext cx="8791575" cy="104400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825500" rtl="0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 lang="en-US" dirty="0"/>
              <a:t>Name</a:t>
            </a:r>
            <a:endParaRPr lang="ru-RU" dirty="0"/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613EAA7F-19F3-424A-A831-958E8AFF34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73001" y="10047600"/>
            <a:ext cx="8791575" cy="9451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5500" rtl="0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rPr lang="en-US" dirty="0"/>
              <a:t>Position</a:t>
            </a:r>
            <a:endParaRPr lang="ru-RU" dirty="0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3F202700-E501-4DF0-9E82-9B9C63A64B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73001" y="11124000"/>
            <a:ext cx="8791575" cy="9451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5500" rtl="0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rPr lang="en-US" dirty="0"/>
              <a:t>login@yandex-team.ru</a:t>
            </a:r>
            <a:endParaRPr lang="ru-RU" dirty="0"/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21AEBD4B-4F88-4953-82B0-522D1DCF7C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514289" y="1251521"/>
            <a:ext cx="1835999" cy="1836000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</a:t>
            </a:r>
            <a:r>
              <a:rPr lang="en" dirty="0" err="1"/>
              <a:t>indow</a:t>
            </a:r>
            <a:br>
              <a:rPr lang="en" dirty="0"/>
            </a:br>
            <a:r>
              <a:rPr lang="en" dirty="0"/>
              <a:t>for service icon</a:t>
            </a:r>
            <a:endParaRPr lang="en-US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955C534-0FDF-BC4D-84EC-50616C8B51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0000" y="1800000"/>
            <a:ext cx="4253536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071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 бел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5">
            <a:extLst>
              <a:ext uri="{FF2B5EF4-FFF2-40B4-BE49-F238E27FC236}">
                <a16:creationId xmlns:a16="http://schemas.microsoft.com/office/drawing/2014/main" id="{C09B87DF-F74F-C84C-8E71-045F945C69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4665" y="7496175"/>
            <a:ext cx="8418163" cy="820513"/>
          </a:xfrm>
          <a:prstGeom prst="rect">
            <a:avLst/>
          </a:prstGeom>
        </p:spPr>
        <p:txBody>
          <a:bodyPr lIns="0" t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1" baseline="0">
                <a:latin typeface="+mj-lt"/>
              </a:defRPr>
            </a:lvl1pPr>
          </a:lstStyle>
          <a:p>
            <a:pPr lvl="0"/>
            <a:r>
              <a:rPr lang="ru-RU" dirty="0"/>
              <a:t>Имя и</a:t>
            </a:r>
            <a:r>
              <a:rPr lang="en-US" dirty="0"/>
              <a:t> </a:t>
            </a:r>
            <a:r>
              <a:rPr lang="ru-RU" dirty="0"/>
              <a:t>Фамилия</a:t>
            </a:r>
          </a:p>
        </p:txBody>
      </p:sp>
      <p:sp>
        <p:nvSpPr>
          <p:cNvPr id="12" name="Текст 13">
            <a:extLst>
              <a:ext uri="{FF2B5EF4-FFF2-40B4-BE49-F238E27FC236}">
                <a16:creationId xmlns:a16="http://schemas.microsoft.com/office/drawing/2014/main" id="{83029A49-DE31-E64A-A86E-7056DB181F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2000" y="8553438"/>
            <a:ext cx="8418163" cy="1125550"/>
          </a:xfrm>
          <a:prstGeom prst="rect">
            <a:avLst/>
          </a:prstGeom>
        </p:spPr>
        <p:txBody>
          <a:bodyPr lIns="0" tIns="0" bIns="0" anchor="t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+mn-lt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B16E7C6-92E3-6843-B9BE-BFA1FBEB69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2000" y="3477893"/>
            <a:ext cx="18308288" cy="3656332"/>
          </a:xfrm>
        </p:spPr>
        <p:txBody>
          <a:bodyPr tIns="0" bIns="162000"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Спасибо</a:t>
            </a:r>
          </a:p>
        </p:txBody>
      </p:sp>
      <p:sp>
        <p:nvSpPr>
          <p:cNvPr id="20" name="Текст 13">
            <a:extLst>
              <a:ext uri="{FF2B5EF4-FFF2-40B4-BE49-F238E27FC236}">
                <a16:creationId xmlns:a16="http://schemas.microsoft.com/office/drawing/2014/main" id="{6DE52A79-8184-B048-AE45-4960F2F1B5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28206" y="10044472"/>
            <a:ext cx="8418554" cy="737030"/>
          </a:xfrm>
          <a:prstGeom prst="rect">
            <a:avLst/>
          </a:prstGeom>
        </p:spPr>
        <p:txBody>
          <a:bodyPr lIns="0" tIns="82800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+mn-lt"/>
              </a:defRPr>
            </a:lvl1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логин@</a:t>
            </a:r>
            <a:r>
              <a:rPr lang="en-US" dirty="0" err="1"/>
              <a:t>yandex-team.ru</a:t>
            </a:r>
            <a:endParaRPr lang="en-US" dirty="0"/>
          </a:p>
        </p:txBody>
      </p:sp>
      <p:sp>
        <p:nvSpPr>
          <p:cNvPr id="24" name="Текст 13">
            <a:extLst>
              <a:ext uri="{FF2B5EF4-FFF2-40B4-BE49-F238E27FC236}">
                <a16:creationId xmlns:a16="http://schemas.microsoft.com/office/drawing/2014/main" id="{189F932A-831C-6E4F-83E8-CFBA348AF3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28204" y="10788728"/>
            <a:ext cx="8418555" cy="720187"/>
          </a:xfrm>
          <a:prstGeom prst="rect">
            <a:avLst/>
          </a:prstGeom>
        </p:spPr>
        <p:txBody>
          <a:bodyPr lIns="0" tIns="68400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+mn-lt"/>
              </a:defRPr>
            </a:lvl1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@</a:t>
            </a:r>
            <a:r>
              <a:rPr lang="en-US" dirty="0"/>
              <a:t>username</a:t>
            </a:r>
          </a:p>
        </p:txBody>
      </p:sp>
      <p:sp>
        <p:nvSpPr>
          <p:cNvPr id="25" name="Текст 5">
            <a:extLst>
              <a:ext uri="{FF2B5EF4-FFF2-40B4-BE49-F238E27FC236}">
                <a16:creationId xmlns:a16="http://schemas.microsoft.com/office/drawing/2014/main" id="{71328253-70E3-5C47-993B-51E50AED83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566751" y="7496175"/>
            <a:ext cx="8783537" cy="820513"/>
          </a:xfrm>
          <a:prstGeom prst="rect">
            <a:avLst/>
          </a:prstGeom>
        </p:spPr>
        <p:txBody>
          <a:bodyPr lIns="0" t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1" baseline="0">
                <a:latin typeface="+mj-lt"/>
              </a:defRPr>
            </a:lvl1pPr>
          </a:lstStyle>
          <a:p>
            <a:pPr lvl="0"/>
            <a:r>
              <a:rPr lang="ru-RU" dirty="0"/>
              <a:t>Имя и</a:t>
            </a:r>
            <a:r>
              <a:rPr lang="en-US" dirty="0"/>
              <a:t> </a:t>
            </a:r>
            <a:r>
              <a:rPr lang="ru-RU" dirty="0"/>
              <a:t>Фамилия</a:t>
            </a:r>
          </a:p>
        </p:txBody>
      </p:sp>
      <p:sp>
        <p:nvSpPr>
          <p:cNvPr id="26" name="Текст 13">
            <a:extLst>
              <a:ext uri="{FF2B5EF4-FFF2-40B4-BE49-F238E27FC236}">
                <a16:creationId xmlns:a16="http://schemas.microsoft.com/office/drawing/2014/main" id="{6A552FD6-ABD1-D64D-9FF6-E553B0A556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66751" y="8553438"/>
            <a:ext cx="8783537" cy="1125550"/>
          </a:xfrm>
          <a:prstGeom prst="rect">
            <a:avLst/>
          </a:prstGeom>
        </p:spPr>
        <p:txBody>
          <a:bodyPr lIns="0" tIns="0" bIns="0" anchor="t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+mn-lt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7" name="Текст 13">
            <a:extLst>
              <a:ext uri="{FF2B5EF4-FFF2-40B4-BE49-F238E27FC236}">
                <a16:creationId xmlns:a16="http://schemas.microsoft.com/office/drawing/2014/main" id="{7207650D-8903-7C4E-9AEE-D86AEB38CA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155338" y="10044472"/>
            <a:ext cx="8781460" cy="737030"/>
          </a:xfrm>
          <a:prstGeom prst="rect">
            <a:avLst/>
          </a:prstGeom>
        </p:spPr>
        <p:txBody>
          <a:bodyPr lIns="0" tIns="82800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+mn-lt"/>
              </a:defRPr>
            </a:lvl1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логин@</a:t>
            </a:r>
            <a:r>
              <a:rPr lang="en-US" dirty="0" err="1"/>
              <a:t>yandex-team.ru</a:t>
            </a:r>
            <a:endParaRPr lang="en-US" dirty="0"/>
          </a:p>
        </p:txBody>
      </p:sp>
      <p:sp>
        <p:nvSpPr>
          <p:cNvPr id="30" name="Текст 13">
            <a:extLst>
              <a:ext uri="{FF2B5EF4-FFF2-40B4-BE49-F238E27FC236}">
                <a16:creationId xmlns:a16="http://schemas.microsoft.com/office/drawing/2014/main" id="{3BB70EA8-80F5-E34B-BB07-E65613EA8D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155336" y="10788728"/>
            <a:ext cx="8781461" cy="720187"/>
          </a:xfrm>
          <a:prstGeom prst="rect">
            <a:avLst/>
          </a:prstGeom>
        </p:spPr>
        <p:txBody>
          <a:bodyPr lIns="0" tIns="68400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+mn-lt"/>
              </a:defRPr>
            </a:lvl1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@</a:t>
            </a:r>
            <a:r>
              <a:rPr lang="en-US" dirty="0"/>
              <a:t>username</a:t>
            </a:r>
          </a:p>
        </p:txBody>
      </p:sp>
      <p:sp>
        <p:nvSpPr>
          <p:cNvPr id="31" name="Рисунок 10">
            <a:extLst>
              <a:ext uri="{FF2B5EF4-FFF2-40B4-BE49-F238E27FC236}">
                <a16:creationId xmlns:a16="http://schemas.microsoft.com/office/drawing/2014/main" id="{EDCF3707-D507-EE43-908E-05F8BD123C2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2578633" y="10830539"/>
            <a:ext cx="432688" cy="433250"/>
          </a:xfrm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dirty="0"/>
              <a:t>Icon</a:t>
            </a:r>
            <a:endParaRPr lang="ru-RU" dirty="0"/>
          </a:p>
        </p:txBody>
      </p:sp>
      <p:sp>
        <p:nvSpPr>
          <p:cNvPr id="33" name="Рисунок 10">
            <a:extLst>
              <a:ext uri="{FF2B5EF4-FFF2-40B4-BE49-F238E27FC236}">
                <a16:creationId xmlns:a16="http://schemas.microsoft.com/office/drawing/2014/main" id="{338C2023-7709-FA4E-82B3-344C61A157E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2578633" y="10092416"/>
            <a:ext cx="432688" cy="433250"/>
          </a:xfrm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dirty="0"/>
              <a:t>Icon</a:t>
            </a:r>
            <a:endParaRPr lang="ru-RU" dirty="0"/>
          </a:p>
        </p:txBody>
      </p:sp>
      <p:sp>
        <p:nvSpPr>
          <p:cNvPr id="34" name="Рисунок 10">
            <a:extLst>
              <a:ext uri="{FF2B5EF4-FFF2-40B4-BE49-F238E27FC236}">
                <a16:creationId xmlns:a16="http://schemas.microsoft.com/office/drawing/2014/main" id="{FEEA7C5F-02DF-494E-A3DD-371DBF79D42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062098" y="10830539"/>
            <a:ext cx="432688" cy="433250"/>
          </a:xfrm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dirty="0"/>
              <a:t>Icon</a:t>
            </a:r>
            <a:endParaRPr lang="ru-RU" dirty="0"/>
          </a:p>
        </p:txBody>
      </p:sp>
      <p:sp>
        <p:nvSpPr>
          <p:cNvPr id="35" name="Рисунок 10">
            <a:extLst>
              <a:ext uri="{FF2B5EF4-FFF2-40B4-BE49-F238E27FC236}">
                <a16:creationId xmlns:a16="http://schemas.microsoft.com/office/drawing/2014/main" id="{234FC2DF-131A-424E-98BF-B350AB6AFA2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062098" y="10092416"/>
            <a:ext cx="432688" cy="433250"/>
          </a:xfrm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dirty="0"/>
              <a:t>Icon</a:t>
            </a:r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60D05BF2-E6A7-4000-A543-1DE22D2B15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514289" y="1251521"/>
            <a:ext cx="1835999" cy="1836000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Окно</a:t>
            </a:r>
            <a:br>
              <a:rPr lang="ru-RU" dirty="0"/>
            </a:br>
            <a:r>
              <a:rPr lang="ru-RU" dirty="0"/>
              <a:t>для иконки</a:t>
            </a:r>
            <a:br>
              <a:rPr lang="ru-RU" dirty="0"/>
            </a:br>
            <a:r>
              <a:rPr lang="ru-RU" dirty="0"/>
              <a:t>сервиса</a:t>
            </a:r>
            <a:endParaRPr lang="en-US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7C9EC97-D97D-7442-A941-FB992BBEAD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0000" y="1800000"/>
            <a:ext cx="4253538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32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 белый англ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B16E7C6-92E3-6843-B9BE-BFA1FBEB69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2000" y="3477893"/>
            <a:ext cx="18308288" cy="3656332"/>
          </a:xfrm>
        </p:spPr>
        <p:txBody>
          <a:bodyPr tIns="0" bIns="162000"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Thanks</a:t>
            </a:r>
            <a:endParaRPr lang="ru-RU" dirty="0"/>
          </a:p>
        </p:txBody>
      </p:sp>
      <p:sp>
        <p:nvSpPr>
          <p:cNvPr id="21" name="Текст 5">
            <a:extLst>
              <a:ext uri="{FF2B5EF4-FFF2-40B4-BE49-F238E27FC236}">
                <a16:creationId xmlns:a16="http://schemas.microsoft.com/office/drawing/2014/main" id="{EAE55469-0C21-1A45-9E51-211C7A9BFB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2000" y="7496175"/>
            <a:ext cx="8418163" cy="820513"/>
          </a:xfrm>
          <a:prstGeom prst="rect">
            <a:avLst/>
          </a:prstGeom>
        </p:spPr>
        <p:txBody>
          <a:bodyPr lIns="0" t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1" baseline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  <a:endParaRPr lang="ru-RU" dirty="0"/>
          </a:p>
        </p:txBody>
      </p:sp>
      <p:sp>
        <p:nvSpPr>
          <p:cNvPr id="22" name="Текст 13">
            <a:extLst>
              <a:ext uri="{FF2B5EF4-FFF2-40B4-BE49-F238E27FC236}">
                <a16:creationId xmlns:a16="http://schemas.microsoft.com/office/drawing/2014/main" id="{47CE952D-A80F-7D46-9DDA-3082D6B788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2000" y="8553438"/>
            <a:ext cx="8418163" cy="1125550"/>
          </a:xfrm>
          <a:prstGeom prst="rect">
            <a:avLst/>
          </a:prstGeom>
        </p:spPr>
        <p:txBody>
          <a:bodyPr lIns="0" tIns="0" bIns="0" anchor="t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+mn-lt"/>
              </a:defRPr>
            </a:lvl1pPr>
          </a:lstStyle>
          <a:p>
            <a:pPr lvl="0"/>
            <a:r>
              <a:rPr lang="en-US" dirty="0"/>
              <a:t>Position</a:t>
            </a:r>
            <a:endParaRPr lang="ru-RU" dirty="0"/>
          </a:p>
        </p:txBody>
      </p:sp>
      <p:sp>
        <p:nvSpPr>
          <p:cNvPr id="28" name="Текст 5">
            <a:extLst>
              <a:ext uri="{FF2B5EF4-FFF2-40B4-BE49-F238E27FC236}">
                <a16:creationId xmlns:a16="http://schemas.microsoft.com/office/drawing/2014/main" id="{FFF86162-5146-A34A-8041-62C28A169E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566751" y="7496175"/>
            <a:ext cx="8783537" cy="820513"/>
          </a:xfrm>
          <a:prstGeom prst="rect">
            <a:avLst/>
          </a:prstGeom>
        </p:spPr>
        <p:txBody>
          <a:bodyPr lIns="0" t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1" baseline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  <a:endParaRPr lang="ru-RU" dirty="0"/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7E81EC0E-C936-F047-BCBE-336A7C2928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66751" y="8553438"/>
            <a:ext cx="8783537" cy="1125550"/>
          </a:xfrm>
          <a:prstGeom prst="rect">
            <a:avLst/>
          </a:prstGeom>
        </p:spPr>
        <p:txBody>
          <a:bodyPr lIns="0" tIns="0" bIns="0" anchor="t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+mn-lt"/>
              </a:defRPr>
            </a:lvl1pPr>
          </a:lstStyle>
          <a:p>
            <a:pPr lvl="0"/>
            <a:r>
              <a:rPr lang="en-US" dirty="0"/>
              <a:t>Position</a:t>
            </a:r>
            <a:endParaRPr lang="ru-RU" dirty="0"/>
          </a:p>
        </p:txBody>
      </p:sp>
      <p:sp>
        <p:nvSpPr>
          <p:cNvPr id="25" name="Рисунок 10">
            <a:extLst>
              <a:ext uri="{FF2B5EF4-FFF2-40B4-BE49-F238E27FC236}">
                <a16:creationId xmlns:a16="http://schemas.microsoft.com/office/drawing/2014/main" id="{1BD774AD-5E7F-E840-8C33-B151995FE97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2578629" y="10830539"/>
            <a:ext cx="432688" cy="433250"/>
          </a:xfrm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dirty="0"/>
              <a:t>Icon</a:t>
            </a:r>
            <a:endParaRPr lang="ru-RU" dirty="0"/>
          </a:p>
        </p:txBody>
      </p:sp>
      <p:sp>
        <p:nvSpPr>
          <p:cNvPr id="26" name="Рисунок 10">
            <a:extLst>
              <a:ext uri="{FF2B5EF4-FFF2-40B4-BE49-F238E27FC236}">
                <a16:creationId xmlns:a16="http://schemas.microsoft.com/office/drawing/2014/main" id="{DB250544-28AA-8443-8C89-1C2284A77F2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2578629" y="10092416"/>
            <a:ext cx="432688" cy="433250"/>
          </a:xfrm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dirty="0"/>
              <a:t>Icon</a:t>
            </a:r>
            <a:endParaRPr lang="ru-RU" dirty="0"/>
          </a:p>
        </p:txBody>
      </p:sp>
      <p:sp>
        <p:nvSpPr>
          <p:cNvPr id="35" name="Рисунок 10">
            <a:extLst>
              <a:ext uri="{FF2B5EF4-FFF2-40B4-BE49-F238E27FC236}">
                <a16:creationId xmlns:a16="http://schemas.microsoft.com/office/drawing/2014/main" id="{94A8308A-2698-E24C-8AEA-822C5EA2655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062094" y="10830539"/>
            <a:ext cx="432688" cy="433250"/>
          </a:xfrm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dirty="0"/>
              <a:t>Icon</a:t>
            </a:r>
            <a:endParaRPr lang="ru-RU" dirty="0"/>
          </a:p>
        </p:txBody>
      </p:sp>
      <p:sp>
        <p:nvSpPr>
          <p:cNvPr id="36" name="Рисунок 10">
            <a:extLst>
              <a:ext uri="{FF2B5EF4-FFF2-40B4-BE49-F238E27FC236}">
                <a16:creationId xmlns:a16="http://schemas.microsoft.com/office/drawing/2014/main" id="{5A3327EC-3702-7445-84A6-E66DB496B24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062094" y="10092416"/>
            <a:ext cx="432688" cy="433250"/>
          </a:xfrm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dirty="0"/>
              <a:t>Icon</a:t>
            </a:r>
            <a:endParaRPr lang="ru-RU" dirty="0"/>
          </a:p>
        </p:txBody>
      </p:sp>
      <p:sp>
        <p:nvSpPr>
          <p:cNvPr id="37" name="Текст 13">
            <a:extLst>
              <a:ext uri="{FF2B5EF4-FFF2-40B4-BE49-F238E27FC236}">
                <a16:creationId xmlns:a16="http://schemas.microsoft.com/office/drawing/2014/main" id="{1F9C788A-0539-844B-A9E2-7E5787FDC4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28202" y="10044472"/>
            <a:ext cx="8418554" cy="737030"/>
          </a:xfrm>
          <a:prstGeom prst="rect">
            <a:avLst/>
          </a:prstGeom>
        </p:spPr>
        <p:txBody>
          <a:bodyPr lIns="0" tIns="82800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+mn-lt"/>
              </a:defRPr>
            </a:lvl1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login</a:t>
            </a:r>
            <a:r>
              <a:rPr lang="ru-RU" dirty="0"/>
              <a:t>@</a:t>
            </a:r>
            <a:r>
              <a:rPr lang="en-US" dirty="0" err="1"/>
              <a:t>yandex-team.ru</a:t>
            </a:r>
            <a:endParaRPr lang="en-US" dirty="0"/>
          </a:p>
        </p:txBody>
      </p:sp>
      <p:sp>
        <p:nvSpPr>
          <p:cNvPr id="38" name="Текст 13">
            <a:extLst>
              <a:ext uri="{FF2B5EF4-FFF2-40B4-BE49-F238E27FC236}">
                <a16:creationId xmlns:a16="http://schemas.microsoft.com/office/drawing/2014/main" id="{D00BA3AD-071F-454D-9E76-04A384CEB4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28200" y="10788728"/>
            <a:ext cx="8418555" cy="720187"/>
          </a:xfrm>
          <a:prstGeom prst="rect">
            <a:avLst/>
          </a:prstGeom>
        </p:spPr>
        <p:txBody>
          <a:bodyPr lIns="0" tIns="68400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+mn-lt"/>
              </a:defRPr>
            </a:lvl1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@</a:t>
            </a:r>
            <a:r>
              <a:rPr lang="en-US" dirty="0"/>
              <a:t>username</a:t>
            </a:r>
          </a:p>
        </p:txBody>
      </p:sp>
      <p:sp>
        <p:nvSpPr>
          <p:cNvPr id="39" name="Текст 13">
            <a:extLst>
              <a:ext uri="{FF2B5EF4-FFF2-40B4-BE49-F238E27FC236}">
                <a16:creationId xmlns:a16="http://schemas.microsoft.com/office/drawing/2014/main" id="{0801B247-141C-BF4E-B3B8-67528581BE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155334" y="10044472"/>
            <a:ext cx="8781460" cy="737030"/>
          </a:xfrm>
          <a:prstGeom prst="rect">
            <a:avLst/>
          </a:prstGeom>
        </p:spPr>
        <p:txBody>
          <a:bodyPr lIns="0" tIns="82800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+mn-lt"/>
              </a:defRPr>
            </a:lvl1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login</a:t>
            </a:r>
            <a:r>
              <a:rPr lang="ru-RU" dirty="0"/>
              <a:t>@</a:t>
            </a:r>
            <a:r>
              <a:rPr lang="en-US" dirty="0" err="1"/>
              <a:t>yandex-team.ru</a:t>
            </a:r>
            <a:endParaRPr lang="en-US" dirty="0"/>
          </a:p>
        </p:txBody>
      </p:sp>
      <p:sp>
        <p:nvSpPr>
          <p:cNvPr id="40" name="Текст 13">
            <a:extLst>
              <a:ext uri="{FF2B5EF4-FFF2-40B4-BE49-F238E27FC236}">
                <a16:creationId xmlns:a16="http://schemas.microsoft.com/office/drawing/2014/main" id="{71D4666A-7E76-4242-BF15-CECA56F777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155332" y="10788728"/>
            <a:ext cx="8781461" cy="720187"/>
          </a:xfrm>
          <a:prstGeom prst="rect">
            <a:avLst/>
          </a:prstGeom>
        </p:spPr>
        <p:txBody>
          <a:bodyPr lIns="0" tIns="68400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+mn-lt"/>
              </a:defRPr>
            </a:lvl1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@</a:t>
            </a:r>
            <a:r>
              <a:rPr lang="en-US" dirty="0"/>
              <a:t>username</a:t>
            </a:r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9340589A-3DAC-43FA-82EA-6A312C322A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514289" y="1251521"/>
            <a:ext cx="1835999" cy="1836000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</a:t>
            </a:r>
            <a:r>
              <a:rPr lang="en" dirty="0" err="1"/>
              <a:t>indow</a:t>
            </a:r>
            <a:br>
              <a:rPr lang="en" dirty="0"/>
            </a:br>
            <a:r>
              <a:rPr lang="en" dirty="0"/>
              <a:t>for service icon</a:t>
            </a:r>
            <a:endParaRPr lang="en-US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AD780AF-769E-C04B-A659-55F4143AFB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0000" y="1800000"/>
            <a:ext cx="4253538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6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тёмн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387A8D-83A7-7348-8FE9-E8C9527F8504}"/>
              </a:ext>
            </a:extLst>
          </p:cNvPr>
          <p:cNvSpPr/>
          <p:nvPr userDrawn="1"/>
        </p:nvSpPr>
        <p:spPr>
          <a:xfrm>
            <a:off x="-12357" y="0"/>
            <a:ext cx="24384000" cy="137160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B1A3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BBA2BCC0-F87B-D343-BA4B-214AA8D275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5300" y="9842413"/>
            <a:ext cx="10988675" cy="104400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825500" rtl="0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36AD8435-2737-9446-92A1-6CAF3C901D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35300" y="11113519"/>
            <a:ext cx="10988675" cy="9451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5500" rtl="0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rPr lang="ru-RU" dirty="0"/>
              <a:t>Должность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15227FF-47F4-E447-BE28-4133E6F42B6B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035300" y="3831168"/>
            <a:ext cx="18331748" cy="5493808"/>
          </a:xfrm>
        </p:spPr>
        <p:txBody>
          <a:bodyPr vert="horz" tIns="216000" rIns="0" anchor="ctr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62AAF08B-D096-3E4F-AC10-6A3CF9524A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514289" y="1251521"/>
            <a:ext cx="1835999" cy="1836000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Окно</a:t>
            </a:r>
            <a:br>
              <a:rPr lang="ru-RU" dirty="0"/>
            </a:br>
            <a:r>
              <a:rPr lang="ru-RU" dirty="0"/>
              <a:t>для иконки</a:t>
            </a:r>
            <a:br>
              <a:rPr lang="ru-RU" dirty="0"/>
            </a:br>
            <a:r>
              <a:rPr lang="ru-RU" dirty="0"/>
              <a:t>сервиса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284E89-55A0-D94E-AF0C-00A7B1CC1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0000" y="1800000"/>
            <a:ext cx="4253536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167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бел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5781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ини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2835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лайд с заголовком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6E9BF9EF-544D-824E-86A7-6E62821E00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9612692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ёмный слайд с заголовком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6E9BF9EF-544D-824E-86A7-6E62821E00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427237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тём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54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 тёмн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387A8D-83A7-7348-8FE9-E8C9527F8504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B1A3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BBA2BCC0-F87B-D343-BA4B-214AA8D275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5300" y="9842413"/>
            <a:ext cx="10988675" cy="104400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825500" rtl="0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 lang="en-US" dirty="0"/>
              <a:t>Name</a:t>
            </a:r>
            <a:endParaRPr lang="ru-RU" dirty="0"/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36AD8435-2737-9446-92A1-6CAF3C901D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35300" y="11113519"/>
            <a:ext cx="10988675" cy="9451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5500" rtl="0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rPr lang="en-US" dirty="0"/>
              <a:t>Position</a:t>
            </a:r>
            <a:endParaRPr lang="ru-RU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15227FF-47F4-E447-BE28-4133E6F42B6B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034800" y="3831168"/>
            <a:ext cx="18308288" cy="5493808"/>
          </a:xfrm>
        </p:spPr>
        <p:txBody>
          <a:bodyPr vert="horz" tIns="216000" rIns="0" anchor="ctr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C3C308B4-5148-F14A-9A9F-73780E6A297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514289" y="1251521"/>
            <a:ext cx="1835999" cy="1836000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</a:t>
            </a:r>
            <a:r>
              <a:rPr lang="en" dirty="0" err="1"/>
              <a:t>indow</a:t>
            </a:r>
            <a:br>
              <a:rPr lang="en" dirty="0"/>
            </a:br>
            <a:r>
              <a:rPr lang="en" dirty="0"/>
              <a:t>for service icon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FF081A-57DC-674B-828B-49B8C513F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0000" y="1800000"/>
            <a:ext cx="4253536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8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бел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2001" y="10061096"/>
            <a:ext cx="18308288" cy="1818167"/>
          </a:xfrm>
        </p:spPr>
        <p:txBody>
          <a:bodyPr lIns="0" tIns="0" rIns="0" bIns="251999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aseline="0">
                <a:latin typeface="+mn-lt"/>
              </a:defRPr>
            </a:lvl1pPr>
            <a:lvl2pPr marL="914354" indent="0" algn="ctr">
              <a:buNone/>
              <a:defRPr sz="4000"/>
            </a:lvl2pPr>
            <a:lvl3pPr marL="1828710" indent="0" algn="ctr">
              <a:buNone/>
              <a:defRPr sz="3600"/>
            </a:lvl3pPr>
            <a:lvl4pPr marL="2743064" indent="0" algn="ctr">
              <a:buNone/>
              <a:defRPr sz="3200"/>
            </a:lvl4pPr>
            <a:lvl5pPr marL="3657419" indent="0" algn="ctr">
              <a:buNone/>
              <a:defRPr sz="3200"/>
            </a:lvl5pPr>
            <a:lvl6pPr marL="4571773" indent="0" algn="ctr">
              <a:buNone/>
              <a:defRPr sz="3200"/>
            </a:lvl6pPr>
            <a:lvl7pPr marL="5486127" indent="0" algn="ctr">
              <a:buNone/>
              <a:defRPr sz="3200"/>
            </a:lvl7pPr>
            <a:lvl8pPr marL="6400483" indent="0" algn="ctr">
              <a:buNone/>
              <a:defRPr sz="3200"/>
            </a:lvl8pPr>
            <a:lvl9pPr marL="7314837" indent="0" algn="ctr">
              <a:buNone/>
              <a:defRPr sz="3200"/>
            </a:lvl9pPr>
          </a:lstStyle>
          <a:p>
            <a:r>
              <a:rPr lang="ru-RU" dirty="0"/>
              <a:t>Имя и Фамилия, должность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D50639F-F59F-B746-A68D-63C278D476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2718" y="3831168"/>
            <a:ext cx="18308288" cy="5493808"/>
          </a:xfrm>
        </p:spPr>
        <p:txBody>
          <a:bodyPr vert="horz" tIns="216000" rIns="0" anchor="ctr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>
                <a:latin typeface="+mj-lt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1BB5D4CE-6CBE-BB48-B293-56B246D2FA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514289" y="1251521"/>
            <a:ext cx="1835999" cy="1836000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Окно</a:t>
            </a:r>
            <a:br>
              <a:rPr lang="ru-RU" dirty="0"/>
            </a:br>
            <a:r>
              <a:rPr lang="ru-RU" dirty="0"/>
              <a:t>для иконки</a:t>
            </a:r>
            <a:br>
              <a:rPr lang="ru-RU" dirty="0"/>
            </a:br>
            <a:r>
              <a:rPr lang="ru-RU" dirty="0"/>
              <a:t>сервиса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5F192F-95DD-1F4D-9DD0-A0A82B6FC9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0000" y="1800000"/>
            <a:ext cx="4253538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6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англ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F6C8D39B-D58C-0445-9CFA-71520C250F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2001" y="10061096"/>
            <a:ext cx="18308288" cy="1818167"/>
          </a:xfrm>
        </p:spPr>
        <p:txBody>
          <a:bodyPr lIns="0" tIns="0" rIns="0" bIns="251999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aseline="0">
                <a:latin typeface="+mn-lt"/>
              </a:defRPr>
            </a:lvl1pPr>
            <a:lvl2pPr marL="914354" indent="0" algn="ctr">
              <a:buNone/>
              <a:defRPr sz="4000"/>
            </a:lvl2pPr>
            <a:lvl3pPr marL="1828710" indent="0" algn="ctr">
              <a:buNone/>
              <a:defRPr sz="3600"/>
            </a:lvl3pPr>
            <a:lvl4pPr marL="2743064" indent="0" algn="ctr">
              <a:buNone/>
              <a:defRPr sz="3200"/>
            </a:lvl4pPr>
            <a:lvl5pPr marL="3657419" indent="0" algn="ctr">
              <a:buNone/>
              <a:defRPr sz="3200"/>
            </a:lvl5pPr>
            <a:lvl6pPr marL="4571773" indent="0" algn="ctr">
              <a:buNone/>
              <a:defRPr sz="3200"/>
            </a:lvl6pPr>
            <a:lvl7pPr marL="5486127" indent="0" algn="ctr">
              <a:buNone/>
              <a:defRPr sz="3200"/>
            </a:lvl7pPr>
            <a:lvl8pPr marL="6400483" indent="0" algn="ctr">
              <a:buNone/>
              <a:defRPr sz="3200"/>
            </a:lvl8pPr>
            <a:lvl9pPr marL="7314837" indent="0" algn="ctr">
              <a:buNone/>
              <a:defRPr sz="3200"/>
            </a:lvl9pPr>
          </a:lstStyle>
          <a:p>
            <a:r>
              <a:rPr lang="en-US" dirty="0"/>
              <a:t>Name</a:t>
            </a:r>
            <a:r>
              <a:rPr lang="ru-RU" dirty="0"/>
              <a:t>, </a:t>
            </a:r>
            <a:r>
              <a:rPr lang="en-US" dirty="0"/>
              <a:t>position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6F670BF-8E22-3E4D-9C0A-54CE30779E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2718" y="3831168"/>
            <a:ext cx="18308288" cy="5493808"/>
          </a:xfrm>
        </p:spPr>
        <p:txBody>
          <a:bodyPr vert="horz" tIns="216000" rIns="0" anchor="ctr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DF0ABB61-F94D-E943-8860-05BC2A4580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514289" y="1251521"/>
            <a:ext cx="1835999" cy="1836000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</a:t>
            </a:r>
            <a:r>
              <a:rPr lang="en" dirty="0" err="1"/>
              <a:t>indow</a:t>
            </a:r>
            <a:br>
              <a:rPr lang="en" dirty="0"/>
            </a:br>
            <a:r>
              <a:rPr lang="en" dirty="0"/>
              <a:t>for service icon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3C3DCC-55A2-E24E-AA9F-36DE1E4F3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0000" y="1800000"/>
            <a:ext cx="4253538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тёмное на 8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>
            <a:extLst>
              <a:ext uri="{FF2B5EF4-FFF2-40B4-BE49-F238E27FC236}">
                <a16:creationId xmlns:a16="http://schemas.microsoft.com/office/drawing/2014/main" id="{A89F13F6-6276-004B-A736-2AFE4F6289A1}"/>
              </a:ext>
            </a:extLst>
          </p:cNvPr>
          <p:cNvSpPr/>
          <p:nvPr userDrawn="1"/>
        </p:nvSpPr>
        <p:spPr>
          <a:xfrm>
            <a:off x="12735718" y="10968703"/>
            <a:ext cx="1109663" cy="1108075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4000" dirty="0">
              <a:ln w="0"/>
              <a:solidFill>
                <a:schemeClr val="tx1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28F66ADD-599C-D041-84EE-D9884E9BEB83}"/>
              </a:ext>
            </a:extLst>
          </p:cNvPr>
          <p:cNvSpPr/>
          <p:nvPr userDrawn="1"/>
        </p:nvSpPr>
        <p:spPr>
          <a:xfrm>
            <a:off x="12735718" y="8799430"/>
            <a:ext cx="1109663" cy="1108075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4000" dirty="0">
              <a:ln w="0"/>
              <a:solidFill>
                <a:schemeClr val="tx1"/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984791F5-AAB6-DC49-9799-4A4E4D831C38}"/>
              </a:ext>
            </a:extLst>
          </p:cNvPr>
          <p:cNvSpPr/>
          <p:nvPr userDrawn="1"/>
        </p:nvSpPr>
        <p:spPr>
          <a:xfrm>
            <a:off x="12735718" y="6587781"/>
            <a:ext cx="1109663" cy="1108075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4000" dirty="0">
              <a:ln w="0"/>
              <a:solidFill>
                <a:schemeClr val="tx1"/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BFA1FC8C-9056-ED42-BA85-CC954027EC7F}"/>
              </a:ext>
            </a:extLst>
          </p:cNvPr>
          <p:cNvSpPr/>
          <p:nvPr userDrawn="1"/>
        </p:nvSpPr>
        <p:spPr>
          <a:xfrm>
            <a:off x="12735718" y="4386424"/>
            <a:ext cx="1109663" cy="1108075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4000" dirty="0">
              <a:ln w="0"/>
              <a:solidFill>
                <a:schemeClr val="tx1"/>
              </a:solidFill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37E5D659-7701-884A-9F06-96F943703DB6}"/>
              </a:ext>
            </a:extLst>
          </p:cNvPr>
          <p:cNvSpPr/>
          <p:nvPr userDrawn="1"/>
        </p:nvSpPr>
        <p:spPr>
          <a:xfrm>
            <a:off x="3213100" y="10968703"/>
            <a:ext cx="1109663" cy="1108075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4000" dirty="0">
              <a:ln w="0"/>
              <a:solidFill>
                <a:schemeClr val="tx1"/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A487BF9-7E47-2140-B192-16F57CF8E801}"/>
              </a:ext>
            </a:extLst>
          </p:cNvPr>
          <p:cNvSpPr/>
          <p:nvPr userDrawn="1"/>
        </p:nvSpPr>
        <p:spPr>
          <a:xfrm>
            <a:off x="3213100" y="8799430"/>
            <a:ext cx="1109663" cy="1108075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4000" dirty="0">
              <a:ln w="0"/>
              <a:solidFill>
                <a:schemeClr val="tx1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0E5804CB-96F1-3447-A979-7097AFC94C1E}"/>
              </a:ext>
            </a:extLst>
          </p:cNvPr>
          <p:cNvSpPr/>
          <p:nvPr userDrawn="1"/>
        </p:nvSpPr>
        <p:spPr>
          <a:xfrm>
            <a:off x="3213100" y="6587781"/>
            <a:ext cx="1109663" cy="1108075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4000" dirty="0">
              <a:ln w="0"/>
              <a:solidFill>
                <a:schemeClr val="tx1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C0AA65FC-7B47-CA4E-B31C-9DEA5BE871A6}"/>
              </a:ext>
            </a:extLst>
          </p:cNvPr>
          <p:cNvSpPr/>
          <p:nvPr userDrawn="1"/>
        </p:nvSpPr>
        <p:spPr>
          <a:xfrm>
            <a:off x="3213100" y="4386424"/>
            <a:ext cx="1109663" cy="1108075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4000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5241600" y="4562867"/>
            <a:ext cx="6577044" cy="73912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Первый раздел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3042000" y="1630363"/>
            <a:ext cx="18308288" cy="1473200"/>
          </a:xfrm>
        </p:spPr>
        <p:txBody>
          <a:bodyPr tIns="216000" rIns="0" anchor="t"/>
          <a:lstStyle>
            <a:lvl1pPr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Содержание презентации</a:t>
            </a:r>
            <a:endParaRPr lang="en-US" dirty="0"/>
          </a:p>
        </p:txBody>
      </p:sp>
      <p:sp>
        <p:nvSpPr>
          <p:cNvPr id="27" name="Текст 6">
            <a:extLst>
              <a:ext uri="{FF2B5EF4-FFF2-40B4-BE49-F238E27FC236}">
                <a16:creationId xmlns:a16="http://schemas.microsoft.com/office/drawing/2014/main" id="{68C071BF-C16D-9E4B-AEEF-072A72D2CB6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243044" y="6780556"/>
            <a:ext cx="6577044" cy="72145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Второй раздел</a:t>
            </a:r>
          </a:p>
        </p:txBody>
      </p:sp>
      <p:sp>
        <p:nvSpPr>
          <p:cNvPr id="29" name="Текст 6">
            <a:extLst>
              <a:ext uri="{FF2B5EF4-FFF2-40B4-BE49-F238E27FC236}">
                <a16:creationId xmlns:a16="http://schemas.microsoft.com/office/drawing/2014/main" id="{519C18FB-A744-6849-8662-B416DEBDF17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243044" y="8981496"/>
            <a:ext cx="6577044" cy="72145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Третий раздел</a:t>
            </a:r>
          </a:p>
        </p:txBody>
      </p:sp>
      <p:sp>
        <p:nvSpPr>
          <p:cNvPr id="33" name="Текст 6">
            <a:extLst>
              <a:ext uri="{FF2B5EF4-FFF2-40B4-BE49-F238E27FC236}">
                <a16:creationId xmlns:a16="http://schemas.microsoft.com/office/drawing/2014/main" id="{2BEC180E-3B2E-8640-8FD3-C1E1AC2375D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243044" y="11162138"/>
            <a:ext cx="6577044" cy="72145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Четвёртый раздел</a:t>
            </a:r>
          </a:p>
        </p:txBody>
      </p:sp>
      <p:sp>
        <p:nvSpPr>
          <p:cNvPr id="39" name="Текст 6">
            <a:extLst>
              <a:ext uri="{FF2B5EF4-FFF2-40B4-BE49-F238E27FC236}">
                <a16:creationId xmlns:a16="http://schemas.microsoft.com/office/drawing/2014/main" id="{9B3E06BA-02B6-454D-8FF6-9F34EB7F2662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14772407" y="4562867"/>
            <a:ext cx="6577044" cy="73912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Пятый раздел</a:t>
            </a:r>
          </a:p>
        </p:txBody>
      </p:sp>
      <p:sp>
        <p:nvSpPr>
          <p:cNvPr id="41" name="Текст 6">
            <a:extLst>
              <a:ext uri="{FF2B5EF4-FFF2-40B4-BE49-F238E27FC236}">
                <a16:creationId xmlns:a16="http://schemas.microsoft.com/office/drawing/2014/main" id="{A027CAEB-994C-F846-BC00-4FACCD445DA6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4773851" y="6780556"/>
            <a:ext cx="6577044" cy="72145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Шестой раздел</a:t>
            </a:r>
          </a:p>
        </p:txBody>
      </p:sp>
      <p:sp>
        <p:nvSpPr>
          <p:cNvPr id="43" name="Текст 6">
            <a:extLst>
              <a:ext uri="{FF2B5EF4-FFF2-40B4-BE49-F238E27FC236}">
                <a16:creationId xmlns:a16="http://schemas.microsoft.com/office/drawing/2014/main" id="{785F48D9-DFBF-F543-A309-A41926032259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4773851" y="8981496"/>
            <a:ext cx="6577044" cy="72145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Седьмой раздел</a:t>
            </a:r>
          </a:p>
        </p:txBody>
      </p:sp>
      <p:sp>
        <p:nvSpPr>
          <p:cNvPr id="67" name="Текст 6">
            <a:extLst>
              <a:ext uri="{FF2B5EF4-FFF2-40B4-BE49-F238E27FC236}">
                <a16:creationId xmlns:a16="http://schemas.microsoft.com/office/drawing/2014/main" id="{CACCE557-BB3B-0A4E-AA6C-0DF5ABD7E686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14773851" y="11162138"/>
            <a:ext cx="6577044" cy="72145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Восьмой раздел</a:t>
            </a:r>
          </a:p>
        </p:txBody>
      </p:sp>
      <p:sp>
        <p:nvSpPr>
          <p:cNvPr id="44" name="Текст 6">
            <a:extLst>
              <a:ext uri="{FF2B5EF4-FFF2-40B4-BE49-F238E27FC236}">
                <a16:creationId xmlns:a16="http://schemas.microsoft.com/office/drawing/2014/main" id="{157E93A3-EEEC-CF4D-ADFD-250A59C0AFAA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3037681" y="4562867"/>
            <a:ext cx="1460500" cy="756000"/>
          </a:xfrm>
        </p:spPr>
        <p:txBody>
          <a:bodyPr lIns="0" tIns="0" rIns="0" b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45" name="Текст 6">
            <a:extLst>
              <a:ext uri="{FF2B5EF4-FFF2-40B4-BE49-F238E27FC236}">
                <a16:creationId xmlns:a16="http://schemas.microsoft.com/office/drawing/2014/main" id="{057E9121-D8C9-BA4E-BA46-CB2C1CA066EA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3037681" y="6780556"/>
            <a:ext cx="1460500" cy="756000"/>
          </a:xfrm>
        </p:spPr>
        <p:txBody>
          <a:bodyPr lIns="0" tIns="0" rIns="0" b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46" name="Текст 6">
            <a:extLst>
              <a:ext uri="{FF2B5EF4-FFF2-40B4-BE49-F238E27FC236}">
                <a16:creationId xmlns:a16="http://schemas.microsoft.com/office/drawing/2014/main" id="{5F45730B-44EB-024F-91B2-B5B46DDF948C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3037681" y="8981496"/>
            <a:ext cx="1460500" cy="756000"/>
          </a:xfrm>
        </p:spPr>
        <p:txBody>
          <a:bodyPr lIns="0" tIns="0" rIns="0" b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47" name="Текст 6">
            <a:extLst>
              <a:ext uri="{FF2B5EF4-FFF2-40B4-BE49-F238E27FC236}">
                <a16:creationId xmlns:a16="http://schemas.microsoft.com/office/drawing/2014/main" id="{BD2C06EC-8583-2E41-8983-DD0C37331A4A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3037681" y="11162138"/>
            <a:ext cx="1460500" cy="756000"/>
          </a:xfrm>
        </p:spPr>
        <p:txBody>
          <a:bodyPr lIns="0" tIns="0" rIns="0" b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50" name="Текст 6">
            <a:extLst>
              <a:ext uri="{FF2B5EF4-FFF2-40B4-BE49-F238E27FC236}">
                <a16:creationId xmlns:a16="http://schemas.microsoft.com/office/drawing/2014/main" id="{BA682406-B2E4-E044-B6A2-56CE96B72ACE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12563475" y="4562867"/>
            <a:ext cx="1460500" cy="756000"/>
          </a:xfrm>
        </p:spPr>
        <p:txBody>
          <a:bodyPr lIns="0" tIns="0" rIns="0" b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51" name="Текст 6">
            <a:extLst>
              <a:ext uri="{FF2B5EF4-FFF2-40B4-BE49-F238E27FC236}">
                <a16:creationId xmlns:a16="http://schemas.microsoft.com/office/drawing/2014/main" id="{292BBF2A-9400-C54A-8F78-0E34BE942FB3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12563475" y="6780556"/>
            <a:ext cx="1460500" cy="756000"/>
          </a:xfrm>
        </p:spPr>
        <p:txBody>
          <a:bodyPr lIns="0" tIns="0" rIns="0" b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52" name="Текст 6">
            <a:extLst>
              <a:ext uri="{FF2B5EF4-FFF2-40B4-BE49-F238E27FC236}">
                <a16:creationId xmlns:a16="http://schemas.microsoft.com/office/drawing/2014/main" id="{777E822E-84CC-D845-BABD-00E3CE99F06D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12563475" y="8981496"/>
            <a:ext cx="1460500" cy="756000"/>
          </a:xfrm>
        </p:spPr>
        <p:txBody>
          <a:bodyPr lIns="0" tIns="0" rIns="0" b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53" name="Текст 6">
            <a:extLst>
              <a:ext uri="{FF2B5EF4-FFF2-40B4-BE49-F238E27FC236}">
                <a16:creationId xmlns:a16="http://schemas.microsoft.com/office/drawing/2014/main" id="{40F89AF0-9540-2847-B2FF-5BDA3CDFC387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12563475" y="11162138"/>
            <a:ext cx="1460500" cy="756000"/>
          </a:xfrm>
        </p:spPr>
        <p:txBody>
          <a:bodyPr lIns="0" tIns="0" rIns="0" b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04647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7600" y="547141"/>
            <a:ext cx="21232812" cy="2554323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1587600" y="3431440"/>
            <a:ext cx="21224775" cy="88177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  <a:p>
            <a:pPr lvl="1"/>
            <a:r>
              <a:rPr lang="ru-RU" dirty="0"/>
              <a:t>Ключевая мысль</a:t>
            </a:r>
          </a:p>
          <a:p>
            <a:pPr lvl="1"/>
            <a:endParaRPr lang="ru-RU" dirty="0"/>
          </a:p>
          <a:p>
            <a:pPr lvl="2"/>
            <a:r>
              <a:rPr lang="ru-RU" dirty="0"/>
              <a:t>Маркированный список</a:t>
            </a:r>
          </a:p>
          <a:p>
            <a:pPr lvl="2"/>
            <a:endParaRPr lang="ru-RU" dirty="0"/>
          </a:p>
          <a:p>
            <a:pPr lvl="3"/>
            <a:r>
              <a:rPr lang="ru-RU" dirty="0"/>
              <a:t>Нумерованный список</a:t>
            </a:r>
          </a:p>
          <a:p>
            <a:pPr lvl="3"/>
            <a:endParaRPr lang="ru-RU" dirty="0"/>
          </a:p>
          <a:p>
            <a:pPr lvl="4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6577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888" r:id="rId3"/>
    <p:sldLayoutId id="2147483908" r:id="rId4"/>
    <p:sldLayoutId id="2147483927" r:id="rId5"/>
    <p:sldLayoutId id="2147483928" r:id="rId6"/>
    <p:sldLayoutId id="2147483887" r:id="rId7"/>
    <p:sldLayoutId id="2147483889" r:id="rId8"/>
    <p:sldLayoutId id="2147483937" r:id="rId9"/>
    <p:sldLayoutId id="2147483938" r:id="rId10"/>
    <p:sldLayoutId id="2147483957" r:id="rId11"/>
    <p:sldLayoutId id="2147483890" r:id="rId12"/>
    <p:sldLayoutId id="2147483935" r:id="rId13"/>
    <p:sldLayoutId id="2147483936" r:id="rId14"/>
    <p:sldLayoutId id="2147483939" r:id="rId15"/>
    <p:sldLayoutId id="2147483940" r:id="rId16"/>
    <p:sldLayoutId id="2147483866" r:id="rId17"/>
    <p:sldLayoutId id="2147483941" r:id="rId18"/>
    <p:sldLayoutId id="2147483954" r:id="rId19"/>
    <p:sldLayoutId id="2147483944" r:id="rId20"/>
    <p:sldLayoutId id="2147483867" r:id="rId21"/>
    <p:sldLayoutId id="2147483951" r:id="rId22"/>
    <p:sldLayoutId id="2147483896" r:id="rId23"/>
    <p:sldLayoutId id="2147483897" r:id="rId24"/>
    <p:sldLayoutId id="2147483898" r:id="rId25"/>
    <p:sldLayoutId id="2147483899" r:id="rId26"/>
    <p:sldLayoutId id="2147483900" r:id="rId27"/>
    <p:sldLayoutId id="2147483901" r:id="rId28"/>
    <p:sldLayoutId id="2147483902" r:id="rId29"/>
    <p:sldLayoutId id="2147483916" r:id="rId30"/>
    <p:sldLayoutId id="2147483903" r:id="rId31"/>
    <p:sldLayoutId id="2147483914" r:id="rId32"/>
    <p:sldLayoutId id="2147483904" r:id="rId33"/>
    <p:sldLayoutId id="2147483905" r:id="rId34"/>
    <p:sldLayoutId id="2147483920" r:id="rId35"/>
    <p:sldLayoutId id="2147483921" r:id="rId36"/>
    <p:sldLayoutId id="2147483922" r:id="rId37"/>
    <p:sldLayoutId id="2147483923" r:id="rId38"/>
    <p:sldLayoutId id="2147483924" r:id="rId39"/>
    <p:sldLayoutId id="2147483925" r:id="rId40"/>
    <p:sldLayoutId id="2147483926" r:id="rId41"/>
    <p:sldLayoutId id="2147483917" r:id="rId42"/>
    <p:sldLayoutId id="2147483913" r:id="rId43"/>
    <p:sldLayoutId id="2147483906" r:id="rId44"/>
    <p:sldLayoutId id="2147483907" r:id="rId45"/>
    <p:sldLayoutId id="2147483945" r:id="rId46"/>
    <p:sldLayoutId id="2147483946" r:id="rId47"/>
    <p:sldLayoutId id="2147483894" r:id="rId48"/>
    <p:sldLayoutId id="2147483918" r:id="rId49"/>
    <p:sldLayoutId id="2147483919" r:id="rId50"/>
    <p:sldLayoutId id="2147483930" r:id="rId51"/>
    <p:sldLayoutId id="2147483943" r:id="rId52"/>
    <p:sldLayoutId id="2147483952" r:id="rId53"/>
    <p:sldLayoutId id="2147483929" r:id="rId54"/>
  </p:sldLayoutIdLst>
  <p:hf hdr="0" dt="0"/>
  <p:txStyles>
    <p:titleStyle>
      <a:lvl1pPr marL="0" algn="l" defTabSz="1828619" rtl="0" eaLnBrk="1" latinLnBrk="0" hangingPunct="1">
        <a:lnSpc>
          <a:spcPct val="100000"/>
        </a:lnSpc>
        <a:spcBef>
          <a:spcPct val="0"/>
        </a:spcBef>
        <a:buNone/>
        <a:defRPr sz="7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619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719964" algn="l" defTabSz="1907905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120000"/>
        <a:buFont typeface="Arial Unicode MS" panose="020B0604020202020204" pitchFamily="34" charset="-128"/>
        <a:buChar char="▎"/>
        <a:defRPr sz="3200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715963" algn="l" defTabSz="1828619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SzPct val="150000"/>
        <a:buFont typeface="Yandex Sans Text Light" panose="02000000000000000000" pitchFamily="2" charset="-52"/>
        <a:buChar char="›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715963" algn="l" defTabSz="1828619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+mj-lt"/>
        <a:buAutoNum type="arabicPeriod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828619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Tx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5028699" indent="-457155" algn="l" defTabSz="18286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007" indent="-457155" algn="l" defTabSz="18286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315" indent="-457155" algn="l" defTabSz="18286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623" indent="-457155" algn="l" defTabSz="18286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08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19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27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35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543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852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160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467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762">
          <p15:clr>
            <a:srgbClr val="F26B43"/>
          </p15:clr>
        </p15:guide>
        <p15:guide id="2" pos="6531">
          <p15:clr>
            <a:srgbClr val="F26B43"/>
          </p15:clr>
        </p15:guide>
        <p15:guide id="3" pos="6298">
          <p15:clr>
            <a:srgbClr val="F26B43"/>
          </p15:clr>
        </p15:guide>
        <p15:guide id="4" pos="6067">
          <p15:clr>
            <a:srgbClr val="F26B43"/>
          </p15:clr>
        </p15:guide>
        <p15:guide id="5" pos="5834">
          <p15:clr>
            <a:srgbClr val="F26B43"/>
          </p15:clr>
        </p15:guide>
        <p15:guide id="6" pos="5603">
          <p15:clr>
            <a:srgbClr val="F26B43"/>
          </p15:clr>
        </p15:guide>
        <p15:guide id="8" pos="5148">
          <p15:clr>
            <a:srgbClr val="F26B43"/>
          </p15:clr>
        </p15:guide>
        <p15:guide id="9" pos="4915">
          <p15:clr>
            <a:srgbClr val="F26B43"/>
          </p15:clr>
        </p15:guide>
        <p15:guide id="10" pos="4682">
          <p15:clr>
            <a:srgbClr val="F26B43"/>
          </p15:clr>
        </p15:guide>
        <p15:guide id="11" pos="4451">
          <p15:clr>
            <a:srgbClr val="F26B43"/>
          </p15:clr>
        </p15:guide>
        <p15:guide id="12" pos="4218">
          <p15:clr>
            <a:srgbClr val="F26B43"/>
          </p15:clr>
        </p15:guide>
        <p15:guide id="13" pos="3763">
          <p15:clr>
            <a:srgbClr val="F26B43"/>
          </p15:clr>
        </p15:guide>
        <p15:guide id="14" pos="3994">
          <p15:clr>
            <a:srgbClr val="F26B43"/>
          </p15:clr>
        </p15:guide>
        <p15:guide id="15" pos="3530">
          <p15:clr>
            <a:srgbClr val="F26B43"/>
          </p15:clr>
        </p15:guide>
        <p15:guide id="16" pos="3299">
          <p15:clr>
            <a:srgbClr val="F26B43"/>
          </p15:clr>
        </p15:guide>
        <p15:guide id="17" pos="2835">
          <p15:clr>
            <a:srgbClr val="F26B43"/>
          </p15:clr>
        </p15:guide>
        <p15:guide id="19" pos="2611">
          <p15:clr>
            <a:srgbClr val="F26B43"/>
          </p15:clr>
        </p15:guide>
        <p15:guide id="20" pos="2378">
          <p15:clr>
            <a:srgbClr val="F26B43"/>
          </p15:clr>
        </p15:guide>
        <p15:guide id="21" pos="2147">
          <p15:clr>
            <a:srgbClr val="F26B43"/>
          </p15:clr>
        </p15:guide>
        <p15:guide id="25" pos="6986">
          <p15:clr>
            <a:srgbClr val="F26B43"/>
          </p15:clr>
        </p15:guide>
        <p15:guide id="27" pos="7219">
          <p15:clr>
            <a:srgbClr val="F26B43"/>
          </p15:clr>
        </p15:guide>
        <p15:guide id="29" pos="7913">
          <p15:clr>
            <a:srgbClr val="F26B43"/>
          </p15:clr>
        </p15:guide>
        <p15:guide id="30" pos="8146">
          <p15:clr>
            <a:srgbClr val="F26B43"/>
          </p15:clr>
        </p15:guide>
        <p15:guide id="31" pos="8372">
          <p15:clr>
            <a:srgbClr val="F26B43"/>
          </p15:clr>
        </p15:guide>
        <p15:guide id="32" pos="8602">
          <p15:clr>
            <a:srgbClr val="F26B43"/>
          </p15:clr>
        </p15:guide>
        <p15:guide id="33" pos="9529">
          <p15:clr>
            <a:srgbClr val="F26B43"/>
          </p15:clr>
        </p15:guide>
        <p15:guide id="34" pos="8834">
          <p15:clr>
            <a:srgbClr val="F26B43"/>
          </p15:clr>
        </p15:guide>
        <p15:guide id="35" pos="9754">
          <p15:clr>
            <a:srgbClr val="F26B43"/>
          </p15:clr>
        </p15:guide>
        <p15:guide id="36" pos="10681">
          <p15:clr>
            <a:srgbClr val="F26B43"/>
          </p15:clr>
        </p15:guide>
        <p15:guide id="38" pos="10218">
          <p15:clr>
            <a:srgbClr val="F26B43"/>
          </p15:clr>
        </p15:guide>
        <p15:guide id="39" pos="12522">
          <p15:clr>
            <a:srgbClr val="F26B43"/>
          </p15:clr>
        </p15:guide>
        <p15:guide id="40" pos="10450">
          <p15:clr>
            <a:srgbClr val="F26B43"/>
          </p15:clr>
        </p15:guide>
        <p15:guide id="41" pos="10909" userDrawn="1">
          <p15:clr>
            <a:srgbClr val="F26B43"/>
          </p15:clr>
        </p15:guide>
        <p15:guide id="42" pos="11138">
          <p15:clr>
            <a:srgbClr val="F26B43"/>
          </p15:clr>
        </p15:guide>
        <p15:guide id="44" pos="11370">
          <p15:clr>
            <a:srgbClr val="F26B43"/>
          </p15:clr>
        </p15:guide>
        <p15:guide id="45" pos="11602">
          <p15:clr>
            <a:srgbClr val="F26B43"/>
          </p15:clr>
        </p15:guide>
        <p15:guide id="47" pos="11833">
          <p15:clr>
            <a:srgbClr val="F26B43"/>
          </p15:clr>
        </p15:guide>
        <p15:guide id="48" orient="horz" pos="4260">
          <p15:clr>
            <a:srgbClr val="F26B43"/>
          </p15:clr>
        </p15:guide>
        <p15:guide id="49" orient="horz" pos="4027">
          <p15:clr>
            <a:srgbClr val="F26B43"/>
          </p15:clr>
        </p15:guide>
        <p15:guide id="50" orient="horz" pos="3796" userDrawn="1">
          <p15:clr>
            <a:srgbClr val="F26B43"/>
          </p15:clr>
        </p15:guide>
        <p15:guide id="51" orient="horz" pos="3107" userDrawn="1">
          <p15:clr>
            <a:srgbClr val="F26B43"/>
          </p15:clr>
        </p15:guide>
        <p15:guide id="52" orient="horz" pos="2875" userDrawn="1">
          <p15:clr>
            <a:srgbClr val="F26B43"/>
          </p15:clr>
        </p15:guide>
        <p15:guide id="53" orient="horz" pos="2641">
          <p15:clr>
            <a:srgbClr val="F26B43"/>
          </p15:clr>
        </p15:guide>
        <p15:guide id="54" orient="horz" pos="2408" userDrawn="1">
          <p15:clr>
            <a:srgbClr val="F26B43"/>
          </p15:clr>
        </p15:guide>
        <p15:guide id="57" orient="horz" pos="1723">
          <p15:clr>
            <a:srgbClr val="F26B43"/>
          </p15:clr>
        </p15:guide>
        <p15:guide id="62" orient="horz" pos="4494">
          <p15:clr>
            <a:srgbClr val="F26B43"/>
          </p15:clr>
        </p15:guide>
        <p15:guide id="63" orient="horz" pos="4722">
          <p15:clr>
            <a:srgbClr val="F26B43"/>
          </p15:clr>
        </p15:guide>
        <p15:guide id="64" orient="horz" pos="5179">
          <p15:clr>
            <a:srgbClr val="F26B43"/>
          </p15:clr>
        </p15:guide>
        <p15:guide id="65" orient="horz" pos="5412">
          <p15:clr>
            <a:srgbClr val="F26B43"/>
          </p15:clr>
        </p15:guide>
        <p15:guide id="66" orient="horz" pos="5635" userDrawn="1">
          <p15:clr>
            <a:srgbClr val="F26B43"/>
          </p15:clr>
        </p15:guide>
        <p15:guide id="67" orient="horz" pos="5874">
          <p15:clr>
            <a:srgbClr val="F26B43"/>
          </p15:clr>
        </p15:guide>
        <p15:guide id="68" orient="horz" pos="6097">
          <p15:clr>
            <a:srgbClr val="F26B43"/>
          </p15:clr>
        </p15:guide>
        <p15:guide id="69" orient="horz" pos="6331">
          <p15:clr>
            <a:srgbClr val="F26B43"/>
          </p15:clr>
        </p15:guide>
        <p15:guide id="70" orient="horz" pos="6564">
          <p15:clr>
            <a:srgbClr val="F26B43"/>
          </p15:clr>
        </p15:guide>
        <p15:guide id="71" orient="horz" pos="6792">
          <p15:clr>
            <a:srgbClr val="F26B43"/>
          </p15:clr>
        </p15:guide>
        <p15:guide id="72" orient="horz" pos="7483">
          <p15:clr>
            <a:srgbClr val="F26B43"/>
          </p15:clr>
        </p15:guide>
        <p15:guide id="73" orient="horz" pos="7254">
          <p15:clr>
            <a:srgbClr val="F26B43"/>
          </p15:clr>
        </p15:guide>
        <p15:guide id="74" orient="horz" pos="7026">
          <p15:clr>
            <a:srgbClr val="F26B43"/>
          </p15:clr>
        </p15:guide>
        <p15:guide id="75" pos="7450">
          <p15:clr>
            <a:srgbClr val="F26B43"/>
          </p15:clr>
        </p15:guide>
        <p15:guide id="76" orient="horz" pos="3559">
          <p15:clr>
            <a:srgbClr val="F26B43"/>
          </p15:clr>
        </p15:guide>
        <p15:guide id="77" orient="horz" pos="3338" userDrawn="1">
          <p15:clr>
            <a:srgbClr val="F26B43"/>
          </p15:clr>
        </p15:guide>
        <p15:guide id="78" orient="horz" pos="4945">
          <p15:clr>
            <a:srgbClr val="F26B43"/>
          </p15:clr>
        </p15:guide>
        <p15:guide id="79" pos="1912" userDrawn="1">
          <p15:clr>
            <a:srgbClr val="F26B43"/>
          </p15:clr>
        </p15:guide>
        <p15:guide id="80" pos="1681" userDrawn="1">
          <p15:clr>
            <a:srgbClr val="F26B43"/>
          </p15:clr>
        </p15:guide>
        <p15:guide id="81" pos="1450">
          <p15:clr>
            <a:srgbClr val="F26B43"/>
          </p15:clr>
        </p15:guide>
        <p15:guide id="87" pos="12065">
          <p15:clr>
            <a:srgbClr val="F26B43"/>
          </p15:clr>
        </p15:guide>
        <p15:guide id="89" pos="12754">
          <p15:clr>
            <a:srgbClr val="F26B43"/>
          </p15:clr>
        </p15:guide>
        <p15:guide id="90" pos="12985">
          <p15:clr>
            <a:srgbClr val="F26B43"/>
          </p15:clr>
        </p15:guide>
        <p15:guide id="92" pos="13217">
          <p15:clr>
            <a:srgbClr val="F26B43"/>
          </p15:clr>
        </p15:guide>
        <p15:guide id="93" orient="horz" pos="782" userDrawn="1">
          <p15:clr>
            <a:srgbClr val="F26B43"/>
          </p15:clr>
        </p15:guide>
        <p15:guide id="94" pos="13449">
          <p15:clr>
            <a:srgbClr val="F26B43"/>
          </p15:clr>
        </p15:guide>
        <p15:guide id="95" pos="13681">
          <p15:clr>
            <a:srgbClr val="F26B43"/>
          </p15:clr>
        </p15:guide>
        <p15:guide id="96" pos="13906">
          <p15:clr>
            <a:srgbClr val="F26B43"/>
          </p15:clr>
        </p15:guide>
        <p15:guide id="97" pos="14141">
          <p15:clr>
            <a:srgbClr val="F26B43"/>
          </p15:clr>
        </p15:guide>
        <p15:guide id="101" pos="9066">
          <p15:clr>
            <a:srgbClr val="F26B43"/>
          </p15:clr>
        </p15:guide>
        <p15:guide id="102" pos="9298">
          <p15:clr>
            <a:srgbClr val="F26B43"/>
          </p15:clr>
        </p15:guide>
        <p15:guide id="104" orient="horz" pos="1261">
          <p15:clr>
            <a:srgbClr val="F26B43"/>
          </p15:clr>
        </p15:guide>
        <p15:guide id="108" orient="horz" pos="7716">
          <p15:clr>
            <a:srgbClr val="F26B43"/>
          </p15:clr>
        </p15:guide>
        <p15:guide id="109" orient="horz" pos="1027">
          <p15:clr>
            <a:srgbClr val="F26B43"/>
          </p15:clr>
        </p15:guide>
        <p15:guide id="111" orient="horz" pos="1494">
          <p15:clr>
            <a:srgbClr val="F26B43"/>
          </p15:clr>
        </p15:guide>
        <p15:guide id="112" pos="1226">
          <p15:clr>
            <a:srgbClr val="F26B43"/>
          </p15:clr>
        </p15:guide>
        <p15:guide id="113" pos="995">
          <p15:clr>
            <a:srgbClr val="F26B43"/>
          </p15:clr>
        </p15:guide>
        <p15:guide id="118" orient="horz" pos="2177" userDrawn="1">
          <p15:clr>
            <a:srgbClr val="F26B43"/>
          </p15:clr>
        </p15:guide>
        <p15:guide id="122" pos="14370">
          <p15:clr>
            <a:srgbClr val="F26B43"/>
          </p15:clr>
        </p15:guide>
        <p15:guide id="123" orient="horz" pos="571">
          <p15:clr>
            <a:srgbClr val="F26B43"/>
          </p15:clr>
        </p15:guide>
        <p15:guide id="124" orient="horz" pos="8178">
          <p15:clr>
            <a:srgbClr val="F26B43"/>
          </p15:clr>
        </p15:guide>
        <p15:guide id="125" orient="horz" pos="7946" userDrawn="1">
          <p15:clr>
            <a:srgbClr val="F26B43"/>
          </p15:clr>
        </p15:guide>
        <p15:guide id="126" orient="horz" pos="19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4.wmf"/><Relationship Id="rId5" Type="http://schemas.openxmlformats.org/officeDocument/2006/relationships/image" Target="../media/image36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5.jpe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20.png"/><Relationship Id="rId26" Type="http://schemas.openxmlformats.org/officeDocument/2006/relationships/customXml" Target="../ink/ink13.xml"/><Relationship Id="rId39" Type="http://schemas.openxmlformats.org/officeDocument/2006/relationships/image" Target="../media/image28.png"/><Relationship Id="rId21" Type="http://schemas.openxmlformats.org/officeDocument/2006/relationships/customXml" Target="../ink/ink10.xml"/><Relationship Id="rId34" Type="http://schemas.openxmlformats.org/officeDocument/2006/relationships/customXml" Target="../ink/ink19.xml"/><Relationship Id="rId7" Type="http://schemas.openxmlformats.org/officeDocument/2006/relationships/customXml" Target="../ink/ink3.xml"/><Relationship Id="rId2" Type="http://schemas.openxmlformats.org/officeDocument/2006/relationships/chart" Target="../charts/chart1.xml"/><Relationship Id="rId16" Type="http://schemas.openxmlformats.org/officeDocument/2006/relationships/image" Target="../media/image190.png"/><Relationship Id="rId20" Type="http://schemas.openxmlformats.org/officeDocument/2006/relationships/image" Target="../media/image21.png"/><Relationship Id="rId29" Type="http://schemas.openxmlformats.org/officeDocument/2006/relationships/customXml" Target="../ink/ink16.xml"/><Relationship Id="rId41" Type="http://schemas.openxmlformats.org/officeDocument/2006/relationships/image" Target="../media/image2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0.png"/><Relationship Id="rId11" Type="http://schemas.openxmlformats.org/officeDocument/2006/relationships/customXml" Target="../ink/ink5.xml"/><Relationship Id="rId24" Type="http://schemas.openxmlformats.org/officeDocument/2006/relationships/image" Target="../media/image23.png"/><Relationship Id="rId32" Type="http://schemas.openxmlformats.org/officeDocument/2006/relationships/customXml" Target="../ink/ink18.xml"/><Relationship Id="rId37" Type="http://schemas.openxmlformats.org/officeDocument/2006/relationships/image" Target="../media/image27.png"/><Relationship Id="rId40" Type="http://schemas.openxmlformats.org/officeDocument/2006/relationships/customXml" Target="../ink/ink22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customXml" Target="../ink/ink15.xml"/><Relationship Id="rId36" Type="http://schemas.openxmlformats.org/officeDocument/2006/relationships/customXml" Target="../ink/ink20.xml"/><Relationship Id="rId10" Type="http://schemas.openxmlformats.org/officeDocument/2006/relationships/image" Target="../media/image160.png"/><Relationship Id="rId19" Type="http://schemas.openxmlformats.org/officeDocument/2006/relationships/customXml" Target="../ink/ink9.xml"/><Relationship Id="rId31" Type="http://schemas.openxmlformats.org/officeDocument/2006/relationships/image" Target="../media/image24.png"/><Relationship Id="rId4" Type="http://schemas.openxmlformats.org/officeDocument/2006/relationships/image" Target="../media/image130.png"/><Relationship Id="rId9" Type="http://schemas.openxmlformats.org/officeDocument/2006/relationships/customXml" Target="../ink/ink4.xml"/><Relationship Id="rId14" Type="http://schemas.openxmlformats.org/officeDocument/2006/relationships/image" Target="../media/image180.png"/><Relationship Id="rId22" Type="http://schemas.openxmlformats.org/officeDocument/2006/relationships/image" Target="../media/image22.png"/><Relationship Id="rId27" Type="http://schemas.openxmlformats.org/officeDocument/2006/relationships/customXml" Target="../ink/ink14.xml"/><Relationship Id="rId30" Type="http://schemas.openxmlformats.org/officeDocument/2006/relationships/customXml" Target="../ink/ink17.xml"/><Relationship Id="rId35" Type="http://schemas.openxmlformats.org/officeDocument/2006/relationships/image" Target="../media/image26.png"/><Relationship Id="rId8" Type="http://schemas.openxmlformats.org/officeDocument/2006/relationships/image" Target="../media/image150.png"/><Relationship Id="rId3" Type="http://schemas.openxmlformats.org/officeDocument/2006/relationships/customXml" Target="../ink/ink1.xml"/><Relationship Id="rId12" Type="http://schemas.openxmlformats.org/officeDocument/2006/relationships/image" Target="../media/image170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image" Target="../media/image25.png"/><Relationship Id="rId38" Type="http://schemas.openxmlformats.org/officeDocument/2006/relationships/customXml" Target="../ink/ink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4D2F2B-ED84-5B4D-BEDE-FE28F9C076A8}"/>
              </a:ext>
            </a:extLst>
          </p:cNvPr>
          <p:cNvSpPr/>
          <p:nvPr/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0578BB56-ED54-CE4A-826C-8A4C3F6C39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Сергей Макаров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E54BFD-F793-174A-8007-7BED1A765C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Коммерческий директор АТС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224520-CEA7-C140-9BF7-D49DF0EC82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Возможности искусственного интеллекта (ИИ)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для решения прикладных задач в медицине </a:t>
            </a:r>
          </a:p>
        </p:txBody>
      </p:sp>
      <p:pic>
        <p:nvPicPr>
          <p:cNvPr id="10" name="Рисунок 4">
            <a:extLst>
              <a:ext uri="{FF2B5EF4-FFF2-40B4-BE49-F238E27FC236}">
                <a16:creationId xmlns:a16="http://schemas.microsoft.com/office/drawing/2014/main" id="{CB7C1353-DA35-4950-944B-8D4B3337D26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042000" y="1497788"/>
            <a:ext cx="4284000" cy="1237475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72954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D6316-9CE6-2740-B79D-6E6CB959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/>
              <a:t>Оформление электронного больничного</a:t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0C78DE-7B55-A943-B02A-0CB8782A1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59833B-FC3D-F24B-BFA2-6D5C134A1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235C7DA5-63A3-442A-8095-2289982FAB10}"/>
              </a:ext>
            </a:extLst>
          </p:cNvPr>
          <p:cNvSpPr txBox="1">
            <a:spLocks/>
          </p:cNvSpPr>
          <p:nvPr/>
        </p:nvSpPr>
        <p:spPr>
          <a:xfrm>
            <a:off x="9059360" y="2361812"/>
            <a:ext cx="13925649" cy="89268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Char char="▎"/>
              <a:tabLst/>
              <a:defRPr sz="4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" lvl="1" indent="0" algn="just">
              <a:buFont typeface="Arial Unicode MS" panose="020B0604020202020204" pitchFamily="34" charset="-128"/>
              <a:buNone/>
            </a:pPr>
            <a:endParaRPr lang="ru-RU" dirty="0"/>
          </a:p>
          <a:p>
            <a:pPr lvl="2" algn="just"/>
            <a:r>
              <a:rPr lang="ru-RU" dirty="0"/>
              <a:t>По результатам анкетирования ИИ принимает решение: оформление</a:t>
            </a:r>
            <a:r>
              <a:rPr lang="ru-RU" b="1" dirty="0"/>
              <a:t> заявки на вызов врача </a:t>
            </a:r>
            <a:r>
              <a:rPr lang="ru-RU" dirty="0"/>
              <a:t>или </a:t>
            </a:r>
            <a:r>
              <a:rPr lang="ru-RU" b="1" dirty="0"/>
              <a:t>заявки на открытие электронного больничного </a:t>
            </a:r>
            <a:r>
              <a:rPr lang="ru-RU" dirty="0"/>
              <a:t>(ЭЛН = электронный лист нетрудоспособности)</a:t>
            </a:r>
          </a:p>
          <a:p>
            <a:pPr lvl="2" algn="just"/>
            <a:r>
              <a:rPr lang="ru-RU" b="1" dirty="0"/>
              <a:t>Открыть больничный может только врач</a:t>
            </a:r>
            <a:r>
              <a:rPr lang="ru-RU" dirty="0"/>
              <a:t>, на основании заявки в ЛПУ по адресу пребывания заболевшего. В том числе бывают ситуации, при которых на основании зафиксированной роботом симптоматики принимается решения о выезде врача, а не об открытии ЭЛН. </a:t>
            </a:r>
          </a:p>
          <a:p>
            <a:pPr lvl="2" algn="just"/>
            <a:r>
              <a:rPr lang="ru-RU" b="1" dirty="0"/>
              <a:t>Закрытие электронного больничного</a:t>
            </a:r>
            <a:r>
              <a:rPr lang="ru-RU" dirty="0"/>
              <a:t>. Выясняются контактные данные и отправляется заявка на закрытие больничного листа в ЛПУ, открывшее ЭЛН.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8AE64E6-CEF3-4B73-B62D-52F28EB79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9"/>
          <a:stretch/>
        </p:blipFill>
        <p:spPr bwMode="auto">
          <a:xfrm>
            <a:off x="867508" y="3337878"/>
            <a:ext cx="7646057" cy="682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391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59833B-FC3D-F24B-BFA2-6D5C134A1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z="1800" smtClean="0"/>
              <a:pPr/>
              <a:t>11</a:t>
            </a:fld>
            <a:endParaRPr lang="ru-RU" sz="18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A52A9FD-2A13-44ED-9945-9C4C0C97B664}"/>
              </a:ext>
            </a:extLst>
          </p:cNvPr>
          <p:cNvSpPr txBox="1">
            <a:spLocks/>
          </p:cNvSpPr>
          <p:nvPr/>
        </p:nvSpPr>
        <p:spPr>
          <a:xfrm>
            <a:off x="1574800" y="728109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 marL="0" algn="l" defTabSz="182861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Covid 19</a:t>
            </a:r>
            <a:r>
              <a:rPr lang="ru-RU" sz="6000" dirty="0"/>
              <a:t>: ответы на часто задаваемые вопросы</a:t>
            </a: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5A016AE6-9EC4-443B-B48F-5EDBDC383D9A}"/>
              </a:ext>
            </a:extLst>
          </p:cNvPr>
          <p:cNvSpPr txBox="1">
            <a:spLocks/>
          </p:cNvSpPr>
          <p:nvPr/>
        </p:nvSpPr>
        <p:spPr>
          <a:xfrm>
            <a:off x="9059361" y="2361812"/>
            <a:ext cx="12296960" cy="89268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Char char="▎"/>
              <a:tabLst/>
              <a:defRPr sz="4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" lvl="1" indent="0" algn="just">
              <a:buFont typeface="Arial Unicode MS" panose="020B0604020202020204" pitchFamily="34" charset="-128"/>
              <a:buNone/>
            </a:pPr>
            <a:endParaRPr lang="ru-RU" sz="3200" dirty="0">
              <a:highlight>
                <a:srgbClr val="FFFF00"/>
              </a:highlight>
            </a:endParaRPr>
          </a:p>
          <a:p>
            <a:pPr lvl="2" algn="just"/>
            <a:r>
              <a:rPr lang="en-US" dirty="0"/>
              <a:t>&gt; 500 </a:t>
            </a:r>
            <a:r>
              <a:rPr lang="ru-RU" dirty="0"/>
              <a:t>различных вопросов на основе официальных источников</a:t>
            </a:r>
          </a:p>
          <a:p>
            <a:pPr lvl="2" algn="just"/>
            <a:r>
              <a:rPr lang="ru-RU" dirty="0"/>
              <a:t>О вакцинации</a:t>
            </a:r>
          </a:p>
          <a:p>
            <a:pPr lvl="2" algn="just"/>
            <a:r>
              <a:rPr lang="ru-RU" dirty="0"/>
              <a:t>Получение </a:t>
            </a:r>
            <a:r>
              <a:rPr lang="en-US" dirty="0"/>
              <a:t>QR</a:t>
            </a:r>
            <a:r>
              <a:rPr lang="ru-RU" dirty="0"/>
              <a:t>-кода при различных обстоятельствах</a:t>
            </a:r>
          </a:p>
          <a:p>
            <a:pPr lvl="2" algn="just"/>
            <a:r>
              <a:rPr lang="ru-RU" dirty="0"/>
              <a:t>Побочные эффекты</a:t>
            </a:r>
          </a:p>
          <a:p>
            <a:pPr lvl="2" algn="just"/>
            <a:r>
              <a:rPr lang="ru-RU" dirty="0"/>
              <a:t>Больничный при ковиде</a:t>
            </a:r>
          </a:p>
          <a:p>
            <a:pPr lvl="2" algn="just"/>
            <a:r>
              <a:rPr lang="ru-RU" dirty="0"/>
              <a:t>Поездки за границу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6744B9-DD15-48D1-B1AA-92BB8D40683B}"/>
              </a:ext>
            </a:extLst>
          </p:cNvPr>
          <p:cNvSpPr txBox="1"/>
          <p:nvPr/>
        </p:nvSpPr>
        <p:spPr>
          <a:xfrm>
            <a:off x="13533120" y="10013685"/>
            <a:ext cx="11602720" cy="18556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3200" i="1" dirty="0">
                <a:solidFill>
                  <a:srgbClr val="0070C0"/>
                </a:solidFill>
              </a:rPr>
              <a:t>Я прилетел из-за рубежа, что я должен сделать?</a:t>
            </a:r>
          </a:p>
          <a:p>
            <a:pPr algn="l"/>
            <a:br>
              <a:rPr lang="ru-RU" sz="3200" i="1" dirty="0">
                <a:solidFill>
                  <a:srgbClr val="0070C0"/>
                </a:solidFill>
              </a:rPr>
            </a:br>
            <a:r>
              <a:rPr lang="ru-RU" sz="3200" i="1" dirty="0">
                <a:solidFill>
                  <a:srgbClr val="0070C0"/>
                </a:solidFill>
              </a:rPr>
              <a:t>Чем отличаются вакцины?</a:t>
            </a:r>
          </a:p>
          <a:p>
            <a:pPr algn="l"/>
            <a:br>
              <a:rPr lang="ru-RU" sz="3200" i="1" dirty="0">
                <a:solidFill>
                  <a:srgbClr val="0070C0"/>
                </a:solidFill>
              </a:rPr>
            </a:br>
            <a:r>
              <a:rPr lang="ru-RU" sz="3200" i="1" dirty="0">
                <a:solidFill>
                  <a:srgbClr val="0070C0"/>
                </a:solidFill>
              </a:rPr>
              <a:t>Я контактировал с больным </a:t>
            </a:r>
            <a:r>
              <a:rPr lang="en-US" sz="3200" i="1" dirty="0">
                <a:solidFill>
                  <a:srgbClr val="0070C0"/>
                </a:solidFill>
              </a:rPr>
              <a:t>COVID</a:t>
            </a:r>
            <a:r>
              <a:rPr lang="ru-RU" sz="3200" i="1" dirty="0">
                <a:solidFill>
                  <a:srgbClr val="0070C0"/>
                </a:solidFill>
              </a:rPr>
              <a:t>, но хорошо себя чувствую – что мне делать?</a:t>
            </a:r>
          </a:p>
          <a:p>
            <a:pPr algn="l"/>
            <a:endParaRPr lang="ru-RU" sz="3200" dirty="0">
              <a:solidFill>
                <a:sysClr val="windowText" lastClr="000000"/>
              </a:solidFill>
            </a:endParaRPr>
          </a:p>
          <a:p>
            <a:pPr algn="l"/>
            <a:endParaRPr lang="ru-RU" sz="3200" dirty="0" err="1">
              <a:solidFill>
                <a:sysClr val="windowText" lastClr="000000"/>
              </a:solidFill>
            </a:endParaRPr>
          </a:p>
        </p:txBody>
      </p:sp>
      <p:pic>
        <p:nvPicPr>
          <p:cNvPr id="6146" name="Picture 2" descr="Covid-19, Virus, Coronavirus, Pandemic">
            <a:extLst>
              <a:ext uri="{FF2B5EF4-FFF2-40B4-BE49-F238E27FC236}">
                <a16:creationId xmlns:a16="http://schemas.microsoft.com/office/drawing/2014/main" id="{AAEB0B2B-A596-497E-9283-81C9353BA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74" y="3840821"/>
            <a:ext cx="8405587" cy="451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27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D6316-9CE6-2740-B79D-6E6CB959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/>
              <a:t>Подтверждение, отмена и перенос записи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0C78DE-7B55-A943-B02A-0CB8782A1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59833B-FC3D-F24B-BFA2-6D5C134A1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C074463-A268-504A-9662-6C8D81917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4762" y="4057650"/>
            <a:ext cx="13925649" cy="8202892"/>
          </a:xfrm>
        </p:spPr>
        <p:txBody>
          <a:bodyPr/>
          <a:lstStyle/>
          <a:p>
            <a:pPr marL="36" lvl="1" indent="0">
              <a:buNone/>
            </a:pPr>
            <a:endParaRPr lang="ru-RU" dirty="0"/>
          </a:p>
          <a:p>
            <a:pPr lvl="2"/>
            <a:r>
              <a:rPr lang="ru-RU" dirty="0"/>
              <a:t>Напоминание и подтверждение приема</a:t>
            </a:r>
          </a:p>
          <a:p>
            <a:pPr lvl="2"/>
            <a:r>
              <a:rPr lang="ru-RU" dirty="0"/>
              <a:t>Отмена записи в МИС</a:t>
            </a:r>
          </a:p>
          <a:p>
            <a:pPr lvl="2"/>
            <a:r>
              <a:rPr lang="ru-RU" dirty="0"/>
              <a:t>Перенос записи </a:t>
            </a:r>
          </a:p>
          <a:p>
            <a:pPr lvl="2"/>
            <a:r>
              <a:rPr lang="ru-RU" dirty="0"/>
              <a:t>Освобождение времени приема для других пациентов</a:t>
            </a:r>
          </a:p>
          <a:p>
            <a:pPr marL="4037" lvl="2" indent="0">
              <a:buNone/>
            </a:pPr>
            <a:br>
              <a:rPr lang="ru-RU" dirty="0"/>
            </a:br>
            <a:endParaRPr lang="ru-RU" dirty="0">
              <a:highlight>
                <a:srgbClr val="FFFF00"/>
              </a:highlight>
            </a:endParaRPr>
          </a:p>
        </p:txBody>
      </p:sp>
      <p:pic>
        <p:nvPicPr>
          <p:cNvPr id="9" name="Рисунок 4_2">
            <a:extLst>
              <a:ext uri="{FF2B5EF4-FFF2-40B4-BE49-F238E27FC236}">
                <a16:creationId xmlns:a16="http://schemas.microsoft.com/office/drawing/2014/main" id="{8BD350AC-03AA-4CCC-AFF7-1E0F7B1183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1172"/>
          <a:stretch/>
        </p:blipFill>
        <p:spPr>
          <a:xfrm>
            <a:off x="1930657" y="4586232"/>
            <a:ext cx="4716000" cy="4543536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9295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D6316-9CE6-2740-B79D-6E6CB959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/>
              <a:t>Частные клиники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59833B-FC3D-F24B-BFA2-6D5C134A1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0AD02CD-83B1-4019-B535-9F96E450F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6457" y="2253425"/>
            <a:ext cx="13925649" cy="9209150"/>
          </a:xfrm>
        </p:spPr>
        <p:txBody>
          <a:bodyPr/>
          <a:lstStyle/>
          <a:p>
            <a:pPr lvl="1"/>
            <a:endParaRPr lang="ru-RU" dirty="0"/>
          </a:p>
          <a:p>
            <a:pPr lvl="2"/>
            <a:r>
              <a:rPr lang="ru-RU" dirty="0"/>
              <a:t>Наличие и стоимость конкретной услуги в медицинском учреждении</a:t>
            </a:r>
          </a:p>
          <a:p>
            <a:pPr lvl="2"/>
            <a:r>
              <a:rPr lang="ru-RU" dirty="0"/>
              <a:t>Особенности подготовки к обследованию или прохождению конкретной процедуры</a:t>
            </a:r>
          </a:p>
          <a:p>
            <a:pPr lvl="2"/>
            <a:r>
              <a:rPr lang="ru-RU" dirty="0"/>
              <a:t>Наличие специалиста конкретного профиля и график его работы</a:t>
            </a:r>
          </a:p>
          <a:p>
            <a:pPr lvl="2"/>
            <a:r>
              <a:rPr lang="ru-RU" dirty="0"/>
              <a:t>Месторасположение медицинских учреждений </a:t>
            </a:r>
          </a:p>
          <a:p>
            <a:pPr lvl="2"/>
            <a:r>
              <a:rPr lang="ru-RU" dirty="0"/>
              <a:t>Готовность анализов</a:t>
            </a:r>
          </a:p>
          <a:p>
            <a:pPr lvl="2"/>
            <a:r>
              <a:rPr lang="ru-RU" dirty="0"/>
              <a:t>Запись на процедуры и на исследования</a:t>
            </a:r>
          </a:p>
          <a:p>
            <a:pPr lvl="2"/>
            <a:r>
              <a:rPr lang="ru-RU" dirty="0"/>
              <a:t>Подтверждение, отмена, перенос записи</a:t>
            </a:r>
          </a:p>
          <a:p>
            <a:pPr lvl="2"/>
            <a:r>
              <a:rPr lang="ru-RU" dirty="0"/>
              <a:t>Сбор обратной связи об удовлетворенности пациента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F11F08-8DE6-4604-930B-5410AF32D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168" y="4071065"/>
            <a:ext cx="5573869" cy="55738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9AA2DC-A268-4CC1-A30F-F442F1B86663}"/>
              </a:ext>
            </a:extLst>
          </p:cNvPr>
          <p:cNvSpPr txBox="1"/>
          <p:nvPr/>
        </p:nvSpPr>
        <p:spPr>
          <a:xfrm>
            <a:off x="603268" y="12907249"/>
            <a:ext cx="21454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effectLst/>
                <a:latin typeface="+mj-lt"/>
              </a:rPr>
              <a:t>Решения совместимы с МИС «</a:t>
            </a:r>
            <a:r>
              <a:rPr lang="ru-RU" b="1" i="0" dirty="0" err="1">
                <a:effectLst/>
                <a:latin typeface="+mj-lt"/>
              </a:rPr>
              <a:t>Инфоклиника</a:t>
            </a:r>
            <a:r>
              <a:rPr lang="ru-RU" b="1" dirty="0">
                <a:latin typeface="+mj-lt"/>
              </a:rPr>
              <a:t>» от </a:t>
            </a:r>
            <a:r>
              <a:rPr lang="ru-RU" b="1" i="0" dirty="0">
                <a:effectLst/>
                <a:latin typeface="+mj-lt"/>
              </a:rPr>
              <a:t>«СМАРТ ДЕЛЬТА СИСТЕМС» https://sdsys.ru/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3928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D6316-9CE6-2740-B79D-6E6CB959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/>
              <a:t>«Фишки» различных сценариев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0C78DE-7B55-A943-B02A-0CB8782A1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59833B-FC3D-F24B-BFA2-6D5C134A1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C074463-A268-504A-9662-6C8D81917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4762" y="2950883"/>
            <a:ext cx="13925649" cy="9663392"/>
          </a:xfrm>
        </p:spPr>
        <p:txBody>
          <a:bodyPr/>
          <a:lstStyle/>
          <a:p>
            <a:pPr lvl="2"/>
            <a:r>
              <a:rPr lang="ru-RU" dirty="0"/>
              <a:t>Ведение разветвленного контекстно зависимого диалога </a:t>
            </a:r>
          </a:p>
          <a:p>
            <a:pPr lvl="2"/>
            <a:r>
              <a:rPr lang="ru-RU" dirty="0"/>
              <a:t>Понимание ФИО </a:t>
            </a:r>
          </a:p>
          <a:p>
            <a:pPr lvl="2"/>
            <a:r>
              <a:rPr lang="ru-RU" dirty="0"/>
              <a:t>Идентификация адреса из речи абонента с проверкой </a:t>
            </a:r>
            <a:br>
              <a:rPr lang="ru-RU" dirty="0"/>
            </a:br>
            <a:r>
              <a:rPr lang="ru-RU" dirty="0"/>
              <a:t>по классификаторам (ФИАС, региональные справочники)</a:t>
            </a:r>
          </a:p>
          <a:p>
            <a:pPr lvl="2"/>
            <a:r>
              <a:rPr lang="ru-RU" dirty="0"/>
              <a:t>Идентификация пациента и проверка наличия действующего полиса ОМС</a:t>
            </a:r>
          </a:p>
          <a:p>
            <a:pPr lvl="2"/>
            <a:r>
              <a:rPr lang="ru-RU" b="1" dirty="0"/>
              <a:t>Масштабирование под пиковые нагрузки </a:t>
            </a:r>
            <a:br>
              <a:rPr lang="ru-RU" dirty="0"/>
            </a:br>
            <a:r>
              <a:rPr lang="ru-RU" dirty="0"/>
              <a:t>в режиме реального времени </a:t>
            </a:r>
            <a:endParaRPr lang="en-US" dirty="0"/>
          </a:p>
          <a:p>
            <a:pPr lvl="2"/>
            <a:r>
              <a:rPr lang="ru-RU" dirty="0"/>
              <a:t>Полностью РОССИЙСКАЯ РАЗРАБОТКА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A609D37-CACC-491C-972A-1212E717C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13" y="3576344"/>
            <a:ext cx="7695934" cy="629112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227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EC49412-CAF2-0045-B8F8-EE9EA4B1B92F}"/>
              </a:ext>
            </a:extLst>
          </p:cNvPr>
          <p:cNvSpPr/>
          <p:nvPr/>
        </p:nvSpPr>
        <p:spPr>
          <a:xfrm>
            <a:off x="-1" y="0"/>
            <a:ext cx="24382413" cy="1433642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60329AB4-7141-F041-8203-EF32A91D6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Сергей Макаров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080E68-BF3C-0048-A6BB-C417292F8A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pc="-1" dirty="0">
                <a:solidFill>
                  <a:schemeClr val="tx1"/>
                </a:solidFill>
                <a:ea typeface="DejaVu Sans"/>
              </a:rPr>
              <a:t>Заместитель генерального директора</a:t>
            </a:r>
          </a:p>
          <a:p>
            <a:r>
              <a:rPr lang="ru-RU" spc="-1" dirty="0">
                <a:solidFill>
                  <a:schemeClr val="tx1"/>
                </a:solidFill>
                <a:ea typeface="DejaVu Sans"/>
              </a:rPr>
              <a:t>Коммерческий директор АТС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D21B0B9-DAA3-0040-A32E-0613BE54A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2123" y="2951152"/>
            <a:ext cx="9447785" cy="476038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Спасибо!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F25DB1-7961-2647-982C-19C9B95C59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pc="-1" dirty="0">
                <a:solidFill>
                  <a:schemeClr val="tx1"/>
                </a:solidFill>
                <a:ea typeface="DejaVu Sans"/>
              </a:rPr>
              <a:t>+7 903 673 31 71</a:t>
            </a:r>
            <a:endParaRPr lang="ru-RU" spc="-1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" name="Рисунок 4">
            <a:extLst>
              <a:ext uri="{FF2B5EF4-FFF2-40B4-BE49-F238E27FC236}">
                <a16:creationId xmlns:a16="http://schemas.microsoft.com/office/drawing/2014/main" id="{DBAC2D01-A339-2B41-AFB4-F653CA8402E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975316" y="1486677"/>
            <a:ext cx="4284000" cy="1237475"/>
          </a:xfrm>
          <a:prstGeom prst="rect">
            <a:avLst/>
          </a:prstGeom>
          <a:ln w="0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2B5723-5483-4BD4-941B-527D0B40B410}"/>
              </a:ext>
            </a:extLst>
          </p:cNvPr>
          <p:cNvSpPr txBox="1"/>
          <p:nvPr/>
        </p:nvSpPr>
        <p:spPr>
          <a:xfrm>
            <a:off x="2842253" y="6547698"/>
            <a:ext cx="11234057" cy="11411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6600" dirty="0">
                <a:solidFill>
                  <a:sysClr val="windowText" lastClr="000000"/>
                </a:solidFill>
              </a:rPr>
              <a:t>atsaero.ru/medsoft2022</a:t>
            </a:r>
          </a:p>
          <a:p>
            <a:pPr algn="l"/>
            <a:endParaRPr lang="ru-RU" sz="6600" dirty="0">
              <a:solidFill>
                <a:sysClr val="windowText" lastClr="000000"/>
              </a:solidFill>
            </a:endParaRPr>
          </a:p>
          <a:p>
            <a:pPr algn="l"/>
            <a:br>
              <a:rPr lang="ru-RU" dirty="0">
                <a:solidFill>
                  <a:sysClr val="windowText" lastClr="000000"/>
                </a:solidFill>
              </a:rPr>
            </a:br>
            <a:br>
              <a:rPr lang="ru-RU" dirty="0">
                <a:solidFill>
                  <a:sysClr val="windowText" lastClr="000000"/>
                </a:solidFill>
              </a:rPr>
            </a:br>
            <a:br>
              <a:rPr lang="ru-RU" dirty="0">
                <a:solidFill>
                  <a:sysClr val="windowText" lastClr="000000"/>
                </a:solidFill>
              </a:rPr>
            </a:br>
            <a:br>
              <a:rPr lang="ru-RU" dirty="0">
                <a:solidFill>
                  <a:sysClr val="windowText" lastClr="000000"/>
                </a:solidFill>
              </a:rPr>
            </a:b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7170" name="Picture 2" descr="SberDevices – официальный сайт умных устройств и сервисов">
            <a:extLst>
              <a:ext uri="{FF2B5EF4-FFF2-40B4-BE49-F238E27FC236}">
                <a16:creationId xmlns:a16="http://schemas.microsoft.com/office/drawing/2014/main" id="{D6901DD8-3B5B-4CD0-B015-9F9FAC2A8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38974" r="20234" b="40404"/>
          <a:stretch/>
        </p:blipFill>
        <p:spPr bwMode="auto">
          <a:xfrm>
            <a:off x="13908476" y="6662833"/>
            <a:ext cx="6752493" cy="123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Skolkovo Innovation Center - Wikipedia">
            <a:extLst>
              <a:ext uri="{FF2B5EF4-FFF2-40B4-BE49-F238E27FC236}">
                <a16:creationId xmlns:a16="http://schemas.microsoft.com/office/drawing/2014/main" id="{F66E1242-FC96-43EF-8DFF-1341709C5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316" y="12065510"/>
            <a:ext cx="2313771" cy="165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53E69739-836E-40A3-A099-BDEA4C0F30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522670"/>
              </p:ext>
            </p:extLst>
          </p:nvPr>
        </p:nvGraphicFramePr>
        <p:xfrm>
          <a:off x="13837538" y="4695033"/>
          <a:ext cx="7230035" cy="154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Точечный рисунок" r:id="rId6" imgW="2171880" imgH="464760" progId="Paint.Picture">
                  <p:embed/>
                </p:oleObj>
              </mc:Choice>
              <mc:Fallback>
                <p:oleObj name="Точечный рисунок" r:id="rId6" imgW="2171880" imgH="4647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837538" y="4695033"/>
                        <a:ext cx="7230035" cy="1548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57FE866-F074-4BFD-8946-9032715670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74241" y="9109079"/>
            <a:ext cx="5109123" cy="193923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D01DA60-FC9A-4DB0-B8EC-41302D793E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76310" y="8718575"/>
            <a:ext cx="2656288" cy="2656288"/>
          </a:xfrm>
          <a:prstGeom prst="rect">
            <a:avLst/>
          </a:prstGeom>
        </p:spPr>
      </p:pic>
      <p:sp>
        <p:nvSpPr>
          <p:cNvPr id="19" name="Заголовок 3">
            <a:extLst>
              <a:ext uri="{FF2B5EF4-FFF2-40B4-BE49-F238E27FC236}">
                <a16:creationId xmlns:a16="http://schemas.microsoft.com/office/drawing/2014/main" id="{31EDF325-7DD5-44B5-BA91-74F309DD278A}"/>
              </a:ext>
            </a:extLst>
          </p:cNvPr>
          <p:cNvSpPr txBox="1">
            <a:spLocks/>
          </p:cNvSpPr>
          <p:nvPr/>
        </p:nvSpPr>
        <p:spPr>
          <a:xfrm>
            <a:off x="14076310" y="1166373"/>
            <a:ext cx="18331748" cy="4760382"/>
          </a:xfrm>
          <a:prstGeom prst="rect">
            <a:avLst/>
          </a:prstGeom>
        </p:spPr>
        <p:txBody>
          <a:bodyPr vert="horz" lIns="0" tIns="216000" rIns="0" bIns="0" rtlCol="0" anchor="ctr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>
                <a:solidFill>
                  <a:schemeClr val="tx1"/>
                </a:solidFill>
              </a:rPr>
              <a:t>Партнёры: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7C8BE6A1-598B-4DBB-8F84-F71FCD0F67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93147"/>
              </p:ext>
            </p:extLst>
          </p:nvPr>
        </p:nvGraphicFramePr>
        <p:xfrm>
          <a:off x="13837538" y="12128486"/>
          <a:ext cx="4221163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Точечный рисунок" r:id="rId10" imgW="4221360" imgH="1325880" progId="Paint.Picture">
                  <p:embed/>
                </p:oleObj>
              </mc:Choice>
              <mc:Fallback>
                <p:oleObj name="Точечный рисунок" r:id="rId10" imgW="4221360" imgH="13258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837538" y="12128486"/>
                        <a:ext cx="4221163" cy="1325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2608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952DB-26FB-834A-A232-7E3A26ECB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600" y="547141"/>
            <a:ext cx="17565588" cy="1454697"/>
          </a:xfrm>
        </p:spPr>
        <p:txBody>
          <a:bodyPr/>
          <a:lstStyle/>
          <a:p>
            <a:r>
              <a:rPr lang="ru-RU" dirty="0"/>
              <a:t>Хороший робот </a:t>
            </a:r>
            <a:r>
              <a:rPr lang="en" dirty="0"/>
              <a:t>vs </a:t>
            </a:r>
            <a:r>
              <a:rPr lang="ru-RU" dirty="0"/>
              <a:t>Плохой робот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286A6C-606D-C944-B0F4-10C96F077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6CFA77-4663-C249-B726-1AFBD9CFA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5" name="Рисунок 4_0">
            <a:extLst>
              <a:ext uri="{FF2B5EF4-FFF2-40B4-BE49-F238E27FC236}">
                <a16:creationId xmlns:a16="http://schemas.microsoft.com/office/drawing/2014/main" id="{EB179683-3446-0342-8A36-C2260B2D9DE2}"/>
              </a:ext>
            </a:extLst>
          </p:cNvPr>
          <p:cNvPicPr/>
          <p:nvPr/>
        </p:nvPicPr>
        <p:blipFill>
          <a:blip r:embed="rId2"/>
          <a:srcRect r="71172"/>
          <a:stretch/>
        </p:blipFill>
        <p:spPr>
          <a:xfrm>
            <a:off x="21718588" y="906464"/>
            <a:ext cx="1150176" cy="1108114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28384-7CF7-944C-BE93-469CB4CCC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146" y="3103562"/>
            <a:ext cx="6808119" cy="9063037"/>
          </a:xfrm>
          <a:prstGeom prst="rect">
            <a:avLst/>
          </a:prstGeom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795BB1BC-8542-BE43-BDDB-D290881956F1}"/>
              </a:ext>
            </a:extLst>
          </p:cNvPr>
          <p:cNvSpPr/>
          <p:nvPr/>
        </p:nvSpPr>
        <p:spPr>
          <a:xfrm>
            <a:off x="2668588" y="6779723"/>
            <a:ext cx="4397375" cy="1103312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r>
              <a:rPr lang="en-US" sz="4000" dirty="0">
                <a:ln w="0"/>
                <a:solidFill>
                  <a:schemeClr val="tx1"/>
                </a:solidFill>
              </a:rPr>
              <a:t>Good Bots</a:t>
            </a:r>
            <a:endParaRPr lang="ru-RU" sz="400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952C49F1-8298-4F4E-865A-4799239629A1}"/>
              </a:ext>
            </a:extLst>
          </p:cNvPr>
          <p:cNvSpPr/>
          <p:nvPr/>
        </p:nvSpPr>
        <p:spPr>
          <a:xfrm>
            <a:off x="17313275" y="6779723"/>
            <a:ext cx="4397375" cy="1103312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r>
              <a:rPr lang="en-US" sz="4000" dirty="0">
                <a:ln w="0"/>
                <a:solidFill>
                  <a:schemeClr val="bg1"/>
                </a:solidFill>
              </a:rPr>
              <a:t>Bad Bots</a:t>
            </a:r>
            <a:endParaRPr lang="ru-RU" sz="4000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0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DDD4D-CA98-2D40-A9E6-41AEDAEE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это работает?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A249FE-7337-DF4F-AF5C-552BEA447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08A2F3-8C8A-6142-9F5C-EF41E1E83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386" y="8619125"/>
            <a:ext cx="1447200" cy="144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F9EA7AC-6939-7343-AD72-FFDF4361C7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296" y="4576214"/>
            <a:ext cx="1573158" cy="14546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35F73B-DDEC-DF41-A948-BD36EA55C1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55675" y="4568825"/>
            <a:ext cx="1460500" cy="1460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F47753-BBEE-7249-BC24-8546FAADE10A}"/>
              </a:ext>
            </a:extLst>
          </p:cNvPr>
          <p:cNvSpPr txBox="1"/>
          <p:nvPr/>
        </p:nvSpPr>
        <p:spPr>
          <a:xfrm>
            <a:off x="15134431" y="2971801"/>
            <a:ext cx="5119687" cy="7318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4000" dirty="0">
                <a:solidFill>
                  <a:sysClr val="windowText" lastClr="000000"/>
                </a:solidFill>
              </a:rPr>
              <a:t>Нетиповые вопросы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D3D1EB-8B39-9E44-A71F-DF5824786A7D}"/>
              </a:ext>
            </a:extLst>
          </p:cNvPr>
          <p:cNvSpPr txBox="1"/>
          <p:nvPr/>
        </p:nvSpPr>
        <p:spPr>
          <a:xfrm>
            <a:off x="4128295" y="2971801"/>
            <a:ext cx="5119687" cy="7318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4000" dirty="0">
                <a:solidFill>
                  <a:sysClr val="windowText" lastClr="000000"/>
                </a:solidFill>
              </a:rPr>
              <a:t>Типовые вопросы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4631B9E2-5445-6940-AF21-973117160F9E}"/>
              </a:ext>
            </a:extLst>
          </p:cNvPr>
          <p:cNvCxnSpPr/>
          <p:nvPr/>
        </p:nvCxnSpPr>
        <p:spPr>
          <a:xfrm>
            <a:off x="15484475" y="5299075"/>
            <a:ext cx="4394200" cy="0"/>
          </a:xfrm>
          <a:prstGeom prst="straightConnector1">
            <a:avLst/>
          </a:prstGeom>
          <a:ln w="31750" cmpd="sng">
            <a:solidFill>
              <a:schemeClr val="tx1"/>
            </a:solidFill>
            <a:prstDash val="solid"/>
            <a:headEnd type="none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DC80612E-986B-D746-BCDF-C5FCA0669804}"/>
              </a:ext>
            </a:extLst>
          </p:cNvPr>
          <p:cNvCxnSpPr>
            <a:cxnSpLocks/>
          </p:cNvCxnSpPr>
          <p:nvPr/>
        </p:nvCxnSpPr>
        <p:spPr>
          <a:xfrm flipH="1">
            <a:off x="18775363" y="9339125"/>
            <a:ext cx="2206625" cy="0"/>
          </a:xfrm>
          <a:prstGeom prst="straightConnector1">
            <a:avLst/>
          </a:prstGeom>
          <a:ln w="31750" cmpd="sng">
            <a:solidFill>
              <a:schemeClr val="tx1"/>
            </a:solidFill>
            <a:prstDash val="solid"/>
            <a:headEnd type="none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D51F3B3-E6CF-B749-A9B2-A57CD4D89748}"/>
              </a:ext>
            </a:extLst>
          </p:cNvPr>
          <p:cNvCxnSpPr>
            <a:cxnSpLocks/>
          </p:cNvCxnSpPr>
          <p:nvPr/>
        </p:nvCxnSpPr>
        <p:spPr>
          <a:xfrm flipV="1">
            <a:off x="20970875" y="7346812"/>
            <a:ext cx="0" cy="1992314"/>
          </a:xfrm>
          <a:prstGeom prst="line">
            <a:avLst/>
          </a:prstGeom>
          <a:ln w="31750" cmpd="sng">
            <a:solidFill>
              <a:schemeClr val="tx1"/>
            </a:solidFill>
            <a:prstDash val="solid"/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C77F7AF-05D8-954C-9DA5-2CE162A3BE7C}"/>
              </a:ext>
            </a:extLst>
          </p:cNvPr>
          <p:cNvCxnSpPr>
            <a:cxnSpLocks/>
          </p:cNvCxnSpPr>
          <p:nvPr/>
        </p:nvCxnSpPr>
        <p:spPr>
          <a:xfrm flipV="1">
            <a:off x="14398625" y="7156312"/>
            <a:ext cx="0" cy="2182816"/>
          </a:xfrm>
          <a:prstGeom prst="line">
            <a:avLst/>
          </a:prstGeom>
          <a:ln w="31750" cmpd="sng">
            <a:solidFill>
              <a:schemeClr val="tx1"/>
            </a:solidFill>
            <a:prstDash val="dash"/>
            <a:headEnd type="none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4EE3155-0FF9-BD46-9132-0778B7C8F1B5}"/>
              </a:ext>
            </a:extLst>
          </p:cNvPr>
          <p:cNvCxnSpPr/>
          <p:nvPr/>
        </p:nvCxnSpPr>
        <p:spPr>
          <a:xfrm>
            <a:off x="14398625" y="9339125"/>
            <a:ext cx="2190750" cy="0"/>
          </a:xfrm>
          <a:prstGeom prst="line">
            <a:avLst/>
          </a:prstGeom>
          <a:ln w="31750" cmpd="sng">
            <a:solidFill>
              <a:schemeClr val="tx1"/>
            </a:solidFill>
            <a:prstDash val="dash"/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17431E7-2F58-A044-901E-788B3936A9C0}"/>
              </a:ext>
            </a:extLst>
          </p:cNvPr>
          <p:cNvSpPr txBox="1"/>
          <p:nvPr/>
        </p:nvSpPr>
        <p:spPr>
          <a:xfrm>
            <a:off x="16588182" y="10335233"/>
            <a:ext cx="2183607" cy="5524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2400" dirty="0">
                <a:solidFill>
                  <a:sysClr val="windowText" lastClr="000000"/>
                </a:solidFill>
              </a:rPr>
              <a:t>Оператор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01ACA3-6D32-4D49-B635-0B45A4866221}"/>
              </a:ext>
            </a:extLst>
          </p:cNvPr>
          <p:cNvSpPr txBox="1"/>
          <p:nvPr/>
        </p:nvSpPr>
        <p:spPr>
          <a:xfrm>
            <a:off x="18972709" y="6333248"/>
            <a:ext cx="4018557" cy="5524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2400" dirty="0">
                <a:solidFill>
                  <a:sysClr val="windowText" lastClr="000000"/>
                </a:solidFill>
              </a:rPr>
              <a:t>Виртуальный оператор</a:t>
            </a:r>
            <a:br>
              <a:rPr lang="ru-RU" sz="2400" dirty="0">
                <a:solidFill>
                  <a:sysClr val="windowText" lastClr="000000"/>
                </a:solidFill>
              </a:rPr>
            </a:br>
            <a:r>
              <a:rPr lang="ru-RU" sz="2400" dirty="0">
                <a:solidFill>
                  <a:sysClr val="windowText" lastClr="000000"/>
                </a:solidFill>
              </a:rPr>
              <a:t>(искусственный интеллект)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1DFA07-83A5-FE4F-8361-C208ECCE998A}"/>
              </a:ext>
            </a:extLst>
          </p:cNvPr>
          <p:cNvSpPr txBox="1"/>
          <p:nvPr/>
        </p:nvSpPr>
        <p:spPr>
          <a:xfrm>
            <a:off x="13316344" y="6349021"/>
            <a:ext cx="2183607" cy="5524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2400" dirty="0">
                <a:solidFill>
                  <a:sysClr val="windowText" lastClr="000000"/>
                </a:solidFill>
              </a:rPr>
              <a:t>Клиент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5171BA-00D5-804D-88BB-A7B2C7067597}"/>
              </a:ext>
            </a:extLst>
          </p:cNvPr>
          <p:cNvSpPr txBox="1"/>
          <p:nvPr/>
        </p:nvSpPr>
        <p:spPr>
          <a:xfrm>
            <a:off x="16267507" y="4634520"/>
            <a:ext cx="2885681" cy="5524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2400" dirty="0">
                <a:solidFill>
                  <a:sysClr val="windowText" lastClr="000000"/>
                </a:solidFill>
              </a:rPr>
              <a:t>Нетиповой вопрос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95DC91-200F-C742-99C3-84D996450A0D}"/>
              </a:ext>
            </a:extLst>
          </p:cNvPr>
          <p:cNvSpPr txBox="1"/>
          <p:nvPr/>
        </p:nvSpPr>
        <p:spPr>
          <a:xfrm>
            <a:off x="21099362" y="7975464"/>
            <a:ext cx="1891904" cy="5524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2400" dirty="0">
                <a:solidFill>
                  <a:sysClr val="windowText" lastClr="000000"/>
                </a:solidFill>
              </a:rPr>
              <a:t>Нетиповой вопрос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7A1674-D662-FD4D-81A5-ADD54E697CFD}"/>
              </a:ext>
            </a:extLst>
          </p:cNvPr>
          <p:cNvSpPr txBox="1"/>
          <p:nvPr/>
        </p:nvSpPr>
        <p:spPr>
          <a:xfrm>
            <a:off x="14538523" y="8647718"/>
            <a:ext cx="1891904" cy="5524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2400" dirty="0">
                <a:solidFill>
                  <a:sysClr val="windowText" lastClr="000000"/>
                </a:solidFill>
              </a:rPr>
              <a:t>Ответ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CD9C1E4-2A2D-364F-8AF8-7A23659F8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796" y="4576214"/>
            <a:ext cx="1573158" cy="145469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2BC372-061F-A041-ADDF-AEA6531D33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0175" y="4568825"/>
            <a:ext cx="1460500" cy="1460500"/>
          </a:xfrm>
          <a:prstGeom prst="rect">
            <a:avLst/>
          </a:prstGeom>
        </p:spPr>
      </p:pic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2494B03C-55CD-554F-B4B5-44C948BF61CC}"/>
              </a:ext>
            </a:extLst>
          </p:cNvPr>
          <p:cNvCxnSpPr/>
          <p:nvPr/>
        </p:nvCxnSpPr>
        <p:spPr>
          <a:xfrm>
            <a:off x="4498975" y="5299075"/>
            <a:ext cx="4394200" cy="0"/>
          </a:xfrm>
          <a:prstGeom prst="straightConnector1">
            <a:avLst/>
          </a:prstGeom>
          <a:ln w="31750" cmpd="sng">
            <a:solidFill>
              <a:schemeClr val="tx1"/>
            </a:solidFill>
            <a:prstDash val="solid"/>
            <a:headEnd type="none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79FC48C-846C-4C46-9C1B-58AFD45555D8}"/>
              </a:ext>
            </a:extLst>
          </p:cNvPr>
          <p:cNvSpPr txBox="1"/>
          <p:nvPr/>
        </p:nvSpPr>
        <p:spPr>
          <a:xfrm>
            <a:off x="7987209" y="6333248"/>
            <a:ext cx="4018557" cy="5524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2400" dirty="0">
                <a:solidFill>
                  <a:sysClr val="windowText" lastClr="000000"/>
                </a:solidFill>
              </a:rPr>
              <a:t>Виртуальный оператор</a:t>
            </a:r>
            <a:br>
              <a:rPr lang="ru-RU" sz="2400" dirty="0">
                <a:solidFill>
                  <a:sysClr val="windowText" lastClr="000000"/>
                </a:solidFill>
              </a:rPr>
            </a:br>
            <a:r>
              <a:rPr lang="ru-RU" sz="2400" dirty="0">
                <a:solidFill>
                  <a:sysClr val="windowText" lastClr="000000"/>
                </a:solidFill>
              </a:rPr>
              <a:t>(искусственный интеллект)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9A2F91-53E6-9D45-8949-2B6E9D28ECA1}"/>
              </a:ext>
            </a:extLst>
          </p:cNvPr>
          <p:cNvSpPr txBox="1"/>
          <p:nvPr/>
        </p:nvSpPr>
        <p:spPr>
          <a:xfrm>
            <a:off x="2330844" y="6349021"/>
            <a:ext cx="2183607" cy="5524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2400" dirty="0">
                <a:solidFill>
                  <a:sysClr val="windowText" lastClr="000000"/>
                </a:solidFill>
              </a:rPr>
              <a:t>Клиент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6BA06BC-FF34-0C49-ADF4-7B66CCC287C3}"/>
              </a:ext>
            </a:extLst>
          </p:cNvPr>
          <p:cNvSpPr txBox="1"/>
          <p:nvPr/>
        </p:nvSpPr>
        <p:spPr>
          <a:xfrm>
            <a:off x="5282007" y="4634520"/>
            <a:ext cx="2885681" cy="5524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2400" dirty="0">
                <a:solidFill>
                  <a:sysClr val="windowText" lastClr="000000"/>
                </a:solidFill>
              </a:rPr>
              <a:t>Типовой вопрос</a:t>
            </a: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3370AC1F-D987-7744-9BF1-E30F2642162E}"/>
              </a:ext>
            </a:extLst>
          </p:cNvPr>
          <p:cNvCxnSpPr/>
          <p:nvPr/>
        </p:nvCxnSpPr>
        <p:spPr>
          <a:xfrm>
            <a:off x="4498975" y="5684837"/>
            <a:ext cx="4394200" cy="0"/>
          </a:xfrm>
          <a:prstGeom prst="straightConnector1">
            <a:avLst/>
          </a:prstGeom>
          <a:ln w="31750" cmpd="sng">
            <a:solidFill>
              <a:schemeClr val="tx1"/>
            </a:solidFill>
            <a:prstDash val="dash"/>
            <a:headEnd type="arrow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7AFC027-A4A9-C04A-B32B-2F8B7F28225D}"/>
              </a:ext>
            </a:extLst>
          </p:cNvPr>
          <p:cNvSpPr txBox="1"/>
          <p:nvPr/>
        </p:nvSpPr>
        <p:spPr>
          <a:xfrm>
            <a:off x="5282007" y="5905857"/>
            <a:ext cx="2885681" cy="5524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2400" dirty="0">
                <a:solidFill>
                  <a:sysClr val="windowText" lastClr="000000"/>
                </a:solidFill>
              </a:rPr>
              <a:t>Ответ</a:t>
            </a:r>
          </a:p>
        </p:txBody>
      </p:sp>
      <p:grpSp>
        <p:nvGrpSpPr>
          <p:cNvPr id="45" name="Группа 3">
            <a:extLst>
              <a:ext uri="{FF2B5EF4-FFF2-40B4-BE49-F238E27FC236}">
                <a16:creationId xmlns:a16="http://schemas.microsoft.com/office/drawing/2014/main" id="{0F8A4F35-CC13-7044-81D4-F3D6CE18EEC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400180" y="8955695"/>
            <a:ext cx="1609717" cy="1649542"/>
            <a:chOff x="10437813" y="2747963"/>
            <a:chExt cx="2438400" cy="2498725"/>
          </a:xfrm>
          <a:solidFill>
            <a:schemeClr val="accent1"/>
          </a:solidFill>
        </p:grpSpPr>
        <p:sp>
          <p:nvSpPr>
            <p:cNvPr id="46" name="Полилиния: фигура 41">
              <a:extLst>
                <a:ext uri="{FF2B5EF4-FFF2-40B4-BE49-F238E27FC236}">
                  <a16:creationId xmlns:a16="http://schemas.microsoft.com/office/drawing/2014/main" id="{38557291-616C-074D-97DC-95F381B2D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9113" y="4222750"/>
              <a:ext cx="50800" cy="88900"/>
            </a:xfrm>
            <a:custGeom>
              <a:avLst/>
              <a:gdLst>
                <a:gd name="T0" fmla="*/ 25401 w 50711"/>
                <a:gd name="T1" fmla="*/ 0 h 89505"/>
                <a:gd name="T2" fmla="*/ 0 w 50711"/>
                <a:gd name="T3" fmla="*/ 25185 h 89505"/>
                <a:gd name="T4" fmla="*/ 0 w 50711"/>
                <a:gd name="T5" fmla="*/ 63716 h 89505"/>
                <a:gd name="T6" fmla="*/ 25401 w 50711"/>
                <a:gd name="T7" fmla="*/ 88900 h 89505"/>
                <a:gd name="T8" fmla="*/ 50800 w 50711"/>
                <a:gd name="T9" fmla="*/ 63716 h 89505"/>
                <a:gd name="T10" fmla="*/ 50800 w 50711"/>
                <a:gd name="T11" fmla="*/ 25185 h 89505"/>
                <a:gd name="T12" fmla="*/ 25401 w 50711"/>
                <a:gd name="T13" fmla="*/ 0 h 89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9505">
                  <a:moveTo>
                    <a:pt x="25356" y="0"/>
                  </a:moveTo>
                  <a:cubicBezTo>
                    <a:pt x="11352" y="0"/>
                    <a:pt x="0" y="11347"/>
                    <a:pt x="0" y="25356"/>
                  </a:cubicBezTo>
                  <a:lnTo>
                    <a:pt x="0" y="64150"/>
                  </a:lnTo>
                  <a:cubicBezTo>
                    <a:pt x="0" y="78158"/>
                    <a:pt x="11352" y="89505"/>
                    <a:pt x="25356" y="89505"/>
                  </a:cubicBezTo>
                  <a:cubicBezTo>
                    <a:pt x="39359" y="89505"/>
                    <a:pt x="50711" y="78158"/>
                    <a:pt x="50711" y="64150"/>
                  </a:cubicBezTo>
                  <a:lnTo>
                    <a:pt x="50711" y="25356"/>
                  </a:lnTo>
                  <a:cubicBezTo>
                    <a:pt x="50711" y="11347"/>
                    <a:pt x="39359" y="0"/>
                    <a:pt x="253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7" name="Полилиния: фигура 42">
              <a:extLst>
                <a:ext uri="{FF2B5EF4-FFF2-40B4-BE49-F238E27FC236}">
                  <a16:creationId xmlns:a16="http://schemas.microsoft.com/office/drawing/2014/main" id="{66B1A446-0F74-7B4A-A5E7-F319DD44C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9113" y="4086225"/>
              <a:ext cx="50800" cy="90488"/>
            </a:xfrm>
            <a:custGeom>
              <a:avLst/>
              <a:gdLst>
                <a:gd name="T0" fmla="*/ 25401 w 50711"/>
                <a:gd name="T1" fmla="*/ 0 h 89505"/>
                <a:gd name="T2" fmla="*/ 0 w 50711"/>
                <a:gd name="T3" fmla="*/ 25634 h 89505"/>
                <a:gd name="T4" fmla="*/ 0 w 50711"/>
                <a:gd name="T5" fmla="*/ 64855 h 89505"/>
                <a:gd name="T6" fmla="*/ 25401 w 50711"/>
                <a:gd name="T7" fmla="*/ 90488 h 89505"/>
                <a:gd name="T8" fmla="*/ 50800 w 50711"/>
                <a:gd name="T9" fmla="*/ 64855 h 89505"/>
                <a:gd name="T10" fmla="*/ 50800 w 50711"/>
                <a:gd name="T11" fmla="*/ 25634 h 89505"/>
                <a:gd name="T12" fmla="*/ 25401 w 50711"/>
                <a:gd name="T13" fmla="*/ 0 h 89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9505">
                  <a:moveTo>
                    <a:pt x="25356" y="0"/>
                  </a:moveTo>
                  <a:cubicBezTo>
                    <a:pt x="11352" y="0"/>
                    <a:pt x="0" y="11347"/>
                    <a:pt x="0" y="25356"/>
                  </a:cubicBezTo>
                  <a:lnTo>
                    <a:pt x="0" y="64150"/>
                  </a:lnTo>
                  <a:cubicBezTo>
                    <a:pt x="0" y="78158"/>
                    <a:pt x="11352" y="89505"/>
                    <a:pt x="25356" y="89505"/>
                  </a:cubicBezTo>
                  <a:cubicBezTo>
                    <a:pt x="39359" y="89505"/>
                    <a:pt x="50711" y="78158"/>
                    <a:pt x="50711" y="64150"/>
                  </a:cubicBezTo>
                  <a:lnTo>
                    <a:pt x="50711" y="25356"/>
                  </a:lnTo>
                  <a:cubicBezTo>
                    <a:pt x="50711" y="11347"/>
                    <a:pt x="39359" y="0"/>
                    <a:pt x="253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8" name="Полилиния: фигура 43">
              <a:extLst>
                <a:ext uri="{FF2B5EF4-FFF2-40B4-BE49-F238E27FC236}">
                  <a16:creationId xmlns:a16="http://schemas.microsoft.com/office/drawing/2014/main" id="{A50F5203-586A-C246-AC98-0FDAAAA58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9113" y="3951288"/>
              <a:ext cx="50800" cy="88900"/>
            </a:xfrm>
            <a:custGeom>
              <a:avLst/>
              <a:gdLst>
                <a:gd name="T0" fmla="*/ 25401 w 50711"/>
                <a:gd name="T1" fmla="*/ 0 h 89505"/>
                <a:gd name="T2" fmla="*/ 0 w 50711"/>
                <a:gd name="T3" fmla="*/ 25185 h 89505"/>
                <a:gd name="T4" fmla="*/ 0 w 50711"/>
                <a:gd name="T5" fmla="*/ 63716 h 89505"/>
                <a:gd name="T6" fmla="*/ 25401 w 50711"/>
                <a:gd name="T7" fmla="*/ 88900 h 89505"/>
                <a:gd name="T8" fmla="*/ 50800 w 50711"/>
                <a:gd name="T9" fmla="*/ 63716 h 89505"/>
                <a:gd name="T10" fmla="*/ 50800 w 50711"/>
                <a:gd name="T11" fmla="*/ 25185 h 89505"/>
                <a:gd name="T12" fmla="*/ 25401 w 50711"/>
                <a:gd name="T13" fmla="*/ 0 h 89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9505">
                  <a:moveTo>
                    <a:pt x="25356" y="0"/>
                  </a:moveTo>
                  <a:cubicBezTo>
                    <a:pt x="11352" y="0"/>
                    <a:pt x="0" y="11352"/>
                    <a:pt x="0" y="25356"/>
                  </a:cubicBezTo>
                  <a:lnTo>
                    <a:pt x="0" y="64150"/>
                  </a:lnTo>
                  <a:cubicBezTo>
                    <a:pt x="0" y="78158"/>
                    <a:pt x="11352" y="89505"/>
                    <a:pt x="25356" y="89505"/>
                  </a:cubicBezTo>
                  <a:cubicBezTo>
                    <a:pt x="39359" y="89505"/>
                    <a:pt x="50711" y="78158"/>
                    <a:pt x="50711" y="64150"/>
                  </a:cubicBezTo>
                  <a:lnTo>
                    <a:pt x="50711" y="25356"/>
                  </a:lnTo>
                  <a:cubicBezTo>
                    <a:pt x="50711" y="11352"/>
                    <a:pt x="39359" y="0"/>
                    <a:pt x="253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9" name="Полилиния: фигура 44">
              <a:extLst>
                <a:ext uri="{FF2B5EF4-FFF2-40B4-BE49-F238E27FC236}">
                  <a16:creationId xmlns:a16="http://schemas.microsoft.com/office/drawing/2014/main" id="{FD9F9E90-AF29-FB46-AB74-827FFCD35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050" y="3444875"/>
              <a:ext cx="50800" cy="96838"/>
            </a:xfrm>
            <a:custGeom>
              <a:avLst/>
              <a:gdLst>
                <a:gd name="T0" fmla="*/ 25401 w 50711"/>
                <a:gd name="T1" fmla="*/ 96839 h 95970"/>
                <a:gd name="T2" fmla="*/ 50800 w 50711"/>
                <a:gd name="T3" fmla="*/ 71254 h 95970"/>
                <a:gd name="T4" fmla="*/ 50800 w 50711"/>
                <a:gd name="T5" fmla="*/ 25585 h 95970"/>
                <a:gd name="T6" fmla="*/ 25401 w 50711"/>
                <a:gd name="T7" fmla="*/ 0 h 95970"/>
                <a:gd name="T8" fmla="*/ 0 w 50711"/>
                <a:gd name="T9" fmla="*/ 25585 h 95970"/>
                <a:gd name="T10" fmla="*/ 0 w 50711"/>
                <a:gd name="T11" fmla="*/ 71254 h 95970"/>
                <a:gd name="T12" fmla="*/ 25401 w 50711"/>
                <a:gd name="T13" fmla="*/ 96839 h 959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95970">
                  <a:moveTo>
                    <a:pt x="25356" y="95971"/>
                  </a:moveTo>
                  <a:cubicBezTo>
                    <a:pt x="39365" y="95971"/>
                    <a:pt x="50711" y="84619"/>
                    <a:pt x="50711" y="70615"/>
                  </a:cubicBezTo>
                  <a:lnTo>
                    <a:pt x="50711" y="25356"/>
                  </a:lnTo>
                  <a:cubicBezTo>
                    <a:pt x="50711" y="11352"/>
                    <a:pt x="39365" y="0"/>
                    <a:pt x="25356" y="0"/>
                  </a:cubicBezTo>
                  <a:cubicBezTo>
                    <a:pt x="11347" y="0"/>
                    <a:pt x="0" y="11352"/>
                    <a:pt x="0" y="25356"/>
                  </a:cubicBezTo>
                  <a:lnTo>
                    <a:pt x="0" y="70615"/>
                  </a:lnTo>
                  <a:cubicBezTo>
                    <a:pt x="0" y="84619"/>
                    <a:pt x="11347" y="95971"/>
                    <a:pt x="25356" y="959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0" name="Полилиния: фигура 45">
              <a:extLst>
                <a:ext uri="{FF2B5EF4-FFF2-40B4-BE49-F238E27FC236}">
                  <a16:creationId xmlns:a16="http://schemas.microsoft.com/office/drawing/2014/main" id="{FE776130-07B9-ED47-9A92-17DC39459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050" y="3316288"/>
              <a:ext cx="50800" cy="88900"/>
            </a:xfrm>
            <a:custGeom>
              <a:avLst/>
              <a:gdLst>
                <a:gd name="T0" fmla="*/ 25401 w 50711"/>
                <a:gd name="T1" fmla="*/ 88900 h 89505"/>
                <a:gd name="T2" fmla="*/ 50800 w 50711"/>
                <a:gd name="T3" fmla="*/ 63716 h 89505"/>
                <a:gd name="T4" fmla="*/ 50800 w 50711"/>
                <a:gd name="T5" fmla="*/ 25185 h 89505"/>
                <a:gd name="T6" fmla="*/ 25401 w 50711"/>
                <a:gd name="T7" fmla="*/ 0 h 89505"/>
                <a:gd name="T8" fmla="*/ 0 w 50711"/>
                <a:gd name="T9" fmla="*/ 25185 h 89505"/>
                <a:gd name="T10" fmla="*/ 0 w 50711"/>
                <a:gd name="T11" fmla="*/ 63716 h 89505"/>
                <a:gd name="T12" fmla="*/ 25401 w 50711"/>
                <a:gd name="T13" fmla="*/ 88900 h 89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9505">
                  <a:moveTo>
                    <a:pt x="25356" y="89505"/>
                  </a:moveTo>
                  <a:cubicBezTo>
                    <a:pt x="39365" y="89505"/>
                    <a:pt x="50711" y="78153"/>
                    <a:pt x="50711" y="64150"/>
                  </a:cubicBezTo>
                  <a:lnTo>
                    <a:pt x="50711" y="25356"/>
                  </a:lnTo>
                  <a:cubicBezTo>
                    <a:pt x="50711" y="11352"/>
                    <a:pt x="39365" y="0"/>
                    <a:pt x="25356" y="0"/>
                  </a:cubicBezTo>
                  <a:cubicBezTo>
                    <a:pt x="11347" y="0"/>
                    <a:pt x="0" y="11352"/>
                    <a:pt x="0" y="25356"/>
                  </a:cubicBezTo>
                  <a:lnTo>
                    <a:pt x="0" y="64150"/>
                  </a:lnTo>
                  <a:cubicBezTo>
                    <a:pt x="0" y="78153"/>
                    <a:pt x="11347" y="89505"/>
                    <a:pt x="25356" y="895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1" name="Полилиния: фигура 46">
              <a:extLst>
                <a:ext uri="{FF2B5EF4-FFF2-40B4-BE49-F238E27FC236}">
                  <a16:creationId xmlns:a16="http://schemas.microsoft.com/office/drawing/2014/main" id="{E0631AC8-4E21-D645-85E9-DF8E08F73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050" y="3179763"/>
              <a:ext cx="50800" cy="90487"/>
            </a:xfrm>
            <a:custGeom>
              <a:avLst/>
              <a:gdLst>
                <a:gd name="T0" fmla="*/ 25401 w 50711"/>
                <a:gd name="T1" fmla="*/ 90487 h 89505"/>
                <a:gd name="T2" fmla="*/ 50800 w 50711"/>
                <a:gd name="T3" fmla="*/ 64854 h 89505"/>
                <a:gd name="T4" fmla="*/ 50800 w 50711"/>
                <a:gd name="T5" fmla="*/ 25634 h 89505"/>
                <a:gd name="T6" fmla="*/ 25401 w 50711"/>
                <a:gd name="T7" fmla="*/ 0 h 89505"/>
                <a:gd name="T8" fmla="*/ 0 w 50711"/>
                <a:gd name="T9" fmla="*/ 25634 h 89505"/>
                <a:gd name="T10" fmla="*/ 0 w 50711"/>
                <a:gd name="T11" fmla="*/ 64854 h 89505"/>
                <a:gd name="T12" fmla="*/ 25401 w 50711"/>
                <a:gd name="T13" fmla="*/ 90487 h 89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9505">
                  <a:moveTo>
                    <a:pt x="25356" y="89505"/>
                  </a:moveTo>
                  <a:cubicBezTo>
                    <a:pt x="39365" y="89505"/>
                    <a:pt x="50711" y="78153"/>
                    <a:pt x="50711" y="64150"/>
                  </a:cubicBezTo>
                  <a:lnTo>
                    <a:pt x="50711" y="25356"/>
                  </a:lnTo>
                  <a:cubicBezTo>
                    <a:pt x="50711" y="11352"/>
                    <a:pt x="39365" y="0"/>
                    <a:pt x="25356" y="0"/>
                  </a:cubicBezTo>
                  <a:cubicBezTo>
                    <a:pt x="11347" y="0"/>
                    <a:pt x="0" y="11352"/>
                    <a:pt x="0" y="25356"/>
                  </a:cubicBezTo>
                  <a:lnTo>
                    <a:pt x="0" y="64150"/>
                  </a:lnTo>
                  <a:cubicBezTo>
                    <a:pt x="0" y="78153"/>
                    <a:pt x="11347" y="89505"/>
                    <a:pt x="25356" y="895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2" name="Полилиния: фигура 47">
              <a:extLst>
                <a:ext uri="{FF2B5EF4-FFF2-40B4-BE49-F238E27FC236}">
                  <a16:creationId xmlns:a16="http://schemas.microsoft.com/office/drawing/2014/main" id="{44711921-5026-734B-82FE-3A87AC07B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1338" y="3478213"/>
              <a:ext cx="50800" cy="88900"/>
            </a:xfrm>
            <a:custGeom>
              <a:avLst/>
              <a:gdLst>
                <a:gd name="T0" fmla="*/ 25401 w 50711"/>
                <a:gd name="T1" fmla="*/ 88900 h 89505"/>
                <a:gd name="T2" fmla="*/ 50800 w 50711"/>
                <a:gd name="T3" fmla="*/ 63716 h 89505"/>
                <a:gd name="T4" fmla="*/ 50800 w 50711"/>
                <a:gd name="T5" fmla="*/ 25185 h 89505"/>
                <a:gd name="T6" fmla="*/ 25401 w 50711"/>
                <a:gd name="T7" fmla="*/ 0 h 89505"/>
                <a:gd name="T8" fmla="*/ 0 w 50711"/>
                <a:gd name="T9" fmla="*/ 25185 h 89505"/>
                <a:gd name="T10" fmla="*/ 0 w 50711"/>
                <a:gd name="T11" fmla="*/ 63716 h 89505"/>
                <a:gd name="T12" fmla="*/ 25401 w 50711"/>
                <a:gd name="T13" fmla="*/ 88900 h 89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9505">
                  <a:moveTo>
                    <a:pt x="25356" y="89505"/>
                  </a:moveTo>
                  <a:cubicBezTo>
                    <a:pt x="39364" y="89505"/>
                    <a:pt x="50711" y="78153"/>
                    <a:pt x="50711" y="64150"/>
                  </a:cubicBezTo>
                  <a:lnTo>
                    <a:pt x="50711" y="25356"/>
                  </a:lnTo>
                  <a:cubicBezTo>
                    <a:pt x="50711" y="11352"/>
                    <a:pt x="39364" y="0"/>
                    <a:pt x="25356" y="0"/>
                  </a:cubicBezTo>
                  <a:cubicBezTo>
                    <a:pt x="11347" y="0"/>
                    <a:pt x="0" y="11352"/>
                    <a:pt x="0" y="25356"/>
                  </a:cubicBezTo>
                  <a:lnTo>
                    <a:pt x="0" y="64150"/>
                  </a:lnTo>
                  <a:cubicBezTo>
                    <a:pt x="0" y="78153"/>
                    <a:pt x="11347" y="89505"/>
                    <a:pt x="25356" y="895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3" name="Полилиния: фигура 48">
              <a:extLst>
                <a:ext uri="{FF2B5EF4-FFF2-40B4-BE49-F238E27FC236}">
                  <a16:creationId xmlns:a16="http://schemas.microsoft.com/office/drawing/2014/main" id="{F5E18A26-2AD4-D24D-8229-753E5F1E4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1338" y="3341688"/>
              <a:ext cx="50800" cy="88900"/>
            </a:xfrm>
            <a:custGeom>
              <a:avLst/>
              <a:gdLst>
                <a:gd name="T0" fmla="*/ 25401 w 50711"/>
                <a:gd name="T1" fmla="*/ 88900 h 88744"/>
                <a:gd name="T2" fmla="*/ 50800 w 50711"/>
                <a:gd name="T3" fmla="*/ 63500 h 88744"/>
                <a:gd name="T4" fmla="*/ 50800 w 50711"/>
                <a:gd name="T5" fmla="*/ 25401 h 88744"/>
                <a:gd name="T6" fmla="*/ 25401 w 50711"/>
                <a:gd name="T7" fmla="*/ 0 h 88744"/>
                <a:gd name="T8" fmla="*/ 0 w 50711"/>
                <a:gd name="T9" fmla="*/ 25401 h 88744"/>
                <a:gd name="T10" fmla="*/ 0 w 50711"/>
                <a:gd name="T11" fmla="*/ 63500 h 88744"/>
                <a:gd name="T12" fmla="*/ 25401 w 50711"/>
                <a:gd name="T13" fmla="*/ 88900 h 887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8744">
                  <a:moveTo>
                    <a:pt x="25356" y="88744"/>
                  </a:moveTo>
                  <a:cubicBezTo>
                    <a:pt x="39364" y="88744"/>
                    <a:pt x="50711" y="77393"/>
                    <a:pt x="50711" y="63389"/>
                  </a:cubicBezTo>
                  <a:lnTo>
                    <a:pt x="50711" y="25356"/>
                  </a:lnTo>
                  <a:cubicBezTo>
                    <a:pt x="50711" y="11352"/>
                    <a:pt x="39364" y="0"/>
                    <a:pt x="25356" y="0"/>
                  </a:cubicBezTo>
                  <a:cubicBezTo>
                    <a:pt x="11347" y="0"/>
                    <a:pt x="0" y="11352"/>
                    <a:pt x="0" y="25356"/>
                  </a:cubicBezTo>
                  <a:lnTo>
                    <a:pt x="0" y="63389"/>
                  </a:lnTo>
                  <a:cubicBezTo>
                    <a:pt x="0" y="77393"/>
                    <a:pt x="11347" y="88744"/>
                    <a:pt x="25356" y="887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4" name="Полилиния: фигура 49">
              <a:extLst>
                <a:ext uri="{FF2B5EF4-FFF2-40B4-BE49-F238E27FC236}">
                  <a16:creationId xmlns:a16="http://schemas.microsoft.com/office/drawing/2014/main" id="{C0C63C3D-6402-5C4E-A6DF-66B9826D7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1338" y="3206750"/>
              <a:ext cx="50800" cy="88900"/>
            </a:xfrm>
            <a:custGeom>
              <a:avLst/>
              <a:gdLst>
                <a:gd name="T0" fmla="*/ 25401 w 50711"/>
                <a:gd name="T1" fmla="*/ 88900 h 88744"/>
                <a:gd name="T2" fmla="*/ 50800 w 50711"/>
                <a:gd name="T3" fmla="*/ 63500 h 88744"/>
                <a:gd name="T4" fmla="*/ 50800 w 50711"/>
                <a:gd name="T5" fmla="*/ 25401 h 88744"/>
                <a:gd name="T6" fmla="*/ 25401 w 50711"/>
                <a:gd name="T7" fmla="*/ 0 h 88744"/>
                <a:gd name="T8" fmla="*/ 0 w 50711"/>
                <a:gd name="T9" fmla="*/ 25401 h 88744"/>
                <a:gd name="T10" fmla="*/ 0 w 50711"/>
                <a:gd name="T11" fmla="*/ 63500 h 88744"/>
                <a:gd name="T12" fmla="*/ 25401 w 50711"/>
                <a:gd name="T13" fmla="*/ 88900 h 887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8744">
                  <a:moveTo>
                    <a:pt x="25356" y="88744"/>
                  </a:moveTo>
                  <a:cubicBezTo>
                    <a:pt x="39364" y="88744"/>
                    <a:pt x="50711" y="77393"/>
                    <a:pt x="50711" y="63389"/>
                  </a:cubicBezTo>
                  <a:lnTo>
                    <a:pt x="50711" y="25356"/>
                  </a:lnTo>
                  <a:cubicBezTo>
                    <a:pt x="50711" y="11352"/>
                    <a:pt x="39364" y="0"/>
                    <a:pt x="25356" y="0"/>
                  </a:cubicBezTo>
                  <a:cubicBezTo>
                    <a:pt x="11347" y="0"/>
                    <a:pt x="0" y="11352"/>
                    <a:pt x="0" y="25356"/>
                  </a:cubicBezTo>
                  <a:lnTo>
                    <a:pt x="0" y="63389"/>
                  </a:lnTo>
                  <a:cubicBezTo>
                    <a:pt x="0" y="77393"/>
                    <a:pt x="11347" y="88744"/>
                    <a:pt x="25356" y="887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5" name="Полилиния: фигура 50">
              <a:extLst>
                <a:ext uri="{FF2B5EF4-FFF2-40B4-BE49-F238E27FC236}">
                  <a16:creationId xmlns:a16="http://schemas.microsoft.com/office/drawing/2014/main" id="{0CDC42BF-F33E-0A42-8FEF-EBC51077D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9100" y="3498850"/>
              <a:ext cx="50800" cy="90488"/>
            </a:xfrm>
            <a:custGeom>
              <a:avLst/>
              <a:gdLst>
                <a:gd name="T0" fmla="*/ 25401 w 50711"/>
                <a:gd name="T1" fmla="*/ 90488 h 89505"/>
                <a:gd name="T2" fmla="*/ 50800 w 50711"/>
                <a:gd name="T3" fmla="*/ 64855 h 89505"/>
                <a:gd name="T4" fmla="*/ 50800 w 50711"/>
                <a:gd name="T5" fmla="*/ 25634 h 89505"/>
                <a:gd name="T6" fmla="*/ 25401 w 50711"/>
                <a:gd name="T7" fmla="*/ 0 h 89505"/>
                <a:gd name="T8" fmla="*/ 0 w 50711"/>
                <a:gd name="T9" fmla="*/ 25634 h 89505"/>
                <a:gd name="T10" fmla="*/ 0 w 50711"/>
                <a:gd name="T11" fmla="*/ 64855 h 89505"/>
                <a:gd name="T12" fmla="*/ 25401 w 50711"/>
                <a:gd name="T13" fmla="*/ 90488 h 89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9505">
                  <a:moveTo>
                    <a:pt x="25356" y="89505"/>
                  </a:moveTo>
                  <a:cubicBezTo>
                    <a:pt x="39365" y="89505"/>
                    <a:pt x="50711" y="78153"/>
                    <a:pt x="50711" y="64150"/>
                  </a:cubicBezTo>
                  <a:lnTo>
                    <a:pt x="50711" y="25356"/>
                  </a:lnTo>
                  <a:cubicBezTo>
                    <a:pt x="50711" y="11352"/>
                    <a:pt x="39365" y="0"/>
                    <a:pt x="25356" y="0"/>
                  </a:cubicBezTo>
                  <a:cubicBezTo>
                    <a:pt x="11347" y="0"/>
                    <a:pt x="0" y="11352"/>
                    <a:pt x="0" y="25356"/>
                  </a:cubicBezTo>
                  <a:lnTo>
                    <a:pt x="0" y="64150"/>
                  </a:lnTo>
                  <a:cubicBezTo>
                    <a:pt x="0" y="78153"/>
                    <a:pt x="11347" y="89505"/>
                    <a:pt x="25356" y="895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6" name="Полилиния: фигура 51">
              <a:extLst>
                <a:ext uri="{FF2B5EF4-FFF2-40B4-BE49-F238E27FC236}">
                  <a16:creationId xmlns:a16="http://schemas.microsoft.com/office/drawing/2014/main" id="{E80FCA15-37E1-184E-B378-3800CA57E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9100" y="3363913"/>
              <a:ext cx="50800" cy="88900"/>
            </a:xfrm>
            <a:custGeom>
              <a:avLst/>
              <a:gdLst>
                <a:gd name="T0" fmla="*/ 25401 w 50711"/>
                <a:gd name="T1" fmla="*/ 88900 h 89505"/>
                <a:gd name="T2" fmla="*/ 50800 w 50711"/>
                <a:gd name="T3" fmla="*/ 63716 h 89505"/>
                <a:gd name="T4" fmla="*/ 50800 w 50711"/>
                <a:gd name="T5" fmla="*/ 25185 h 89505"/>
                <a:gd name="T6" fmla="*/ 25401 w 50711"/>
                <a:gd name="T7" fmla="*/ 0 h 89505"/>
                <a:gd name="T8" fmla="*/ 0 w 50711"/>
                <a:gd name="T9" fmla="*/ 25185 h 89505"/>
                <a:gd name="T10" fmla="*/ 0 w 50711"/>
                <a:gd name="T11" fmla="*/ 63716 h 89505"/>
                <a:gd name="T12" fmla="*/ 25401 w 50711"/>
                <a:gd name="T13" fmla="*/ 88900 h 89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9505">
                  <a:moveTo>
                    <a:pt x="25356" y="89505"/>
                  </a:moveTo>
                  <a:cubicBezTo>
                    <a:pt x="39365" y="89505"/>
                    <a:pt x="50711" y="78153"/>
                    <a:pt x="50711" y="64150"/>
                  </a:cubicBezTo>
                  <a:lnTo>
                    <a:pt x="50711" y="25356"/>
                  </a:lnTo>
                  <a:cubicBezTo>
                    <a:pt x="50711" y="11352"/>
                    <a:pt x="39365" y="0"/>
                    <a:pt x="25356" y="0"/>
                  </a:cubicBezTo>
                  <a:cubicBezTo>
                    <a:pt x="11347" y="0"/>
                    <a:pt x="0" y="11352"/>
                    <a:pt x="0" y="25356"/>
                  </a:cubicBezTo>
                  <a:lnTo>
                    <a:pt x="0" y="64150"/>
                  </a:lnTo>
                  <a:cubicBezTo>
                    <a:pt x="0" y="78153"/>
                    <a:pt x="11347" y="89505"/>
                    <a:pt x="25356" y="895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7" name="Полилиния: фигура 52">
              <a:extLst>
                <a:ext uri="{FF2B5EF4-FFF2-40B4-BE49-F238E27FC236}">
                  <a16:creationId xmlns:a16="http://schemas.microsoft.com/office/drawing/2014/main" id="{0C2085CD-234E-2D41-BCC9-B5A07883B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9100" y="3228975"/>
              <a:ext cx="50800" cy="87313"/>
            </a:xfrm>
            <a:custGeom>
              <a:avLst/>
              <a:gdLst>
                <a:gd name="T0" fmla="*/ 25401 w 50711"/>
                <a:gd name="T1" fmla="*/ 87313 h 88744"/>
                <a:gd name="T2" fmla="*/ 50800 w 50711"/>
                <a:gd name="T3" fmla="*/ 62367 h 88744"/>
                <a:gd name="T4" fmla="*/ 50800 w 50711"/>
                <a:gd name="T5" fmla="*/ 24947 h 88744"/>
                <a:gd name="T6" fmla="*/ 25401 w 50711"/>
                <a:gd name="T7" fmla="*/ 0 h 88744"/>
                <a:gd name="T8" fmla="*/ 0 w 50711"/>
                <a:gd name="T9" fmla="*/ 24947 h 88744"/>
                <a:gd name="T10" fmla="*/ 0 w 50711"/>
                <a:gd name="T11" fmla="*/ 62367 h 88744"/>
                <a:gd name="T12" fmla="*/ 25401 w 50711"/>
                <a:gd name="T13" fmla="*/ 87313 h 887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8744">
                  <a:moveTo>
                    <a:pt x="25356" y="88744"/>
                  </a:moveTo>
                  <a:cubicBezTo>
                    <a:pt x="39365" y="88744"/>
                    <a:pt x="50711" y="77393"/>
                    <a:pt x="50711" y="63389"/>
                  </a:cubicBezTo>
                  <a:lnTo>
                    <a:pt x="50711" y="25356"/>
                  </a:lnTo>
                  <a:cubicBezTo>
                    <a:pt x="50711" y="11352"/>
                    <a:pt x="39365" y="0"/>
                    <a:pt x="25356" y="0"/>
                  </a:cubicBezTo>
                  <a:cubicBezTo>
                    <a:pt x="11347" y="0"/>
                    <a:pt x="0" y="11352"/>
                    <a:pt x="0" y="25356"/>
                  </a:cubicBezTo>
                  <a:lnTo>
                    <a:pt x="0" y="63389"/>
                  </a:lnTo>
                  <a:cubicBezTo>
                    <a:pt x="0" y="77393"/>
                    <a:pt x="11347" y="88744"/>
                    <a:pt x="25356" y="887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8" name="Полилиния: фигура 53">
              <a:extLst>
                <a:ext uri="{FF2B5EF4-FFF2-40B4-BE49-F238E27FC236}">
                  <a16:creationId xmlns:a16="http://schemas.microsoft.com/office/drawing/2014/main" id="{4F679895-AC31-E544-B5A1-8393A9347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8463" y="3441700"/>
              <a:ext cx="50800" cy="95250"/>
            </a:xfrm>
            <a:custGeom>
              <a:avLst/>
              <a:gdLst>
                <a:gd name="T0" fmla="*/ 25401 w 50711"/>
                <a:gd name="T1" fmla="*/ 95251 h 95970"/>
                <a:gd name="T2" fmla="*/ 50800 w 50711"/>
                <a:gd name="T3" fmla="*/ 70085 h 95970"/>
                <a:gd name="T4" fmla="*/ 50800 w 50711"/>
                <a:gd name="T5" fmla="*/ 25166 h 95970"/>
                <a:gd name="T6" fmla="*/ 25401 w 50711"/>
                <a:gd name="T7" fmla="*/ 0 h 95970"/>
                <a:gd name="T8" fmla="*/ 0 w 50711"/>
                <a:gd name="T9" fmla="*/ 25166 h 95970"/>
                <a:gd name="T10" fmla="*/ 0 w 50711"/>
                <a:gd name="T11" fmla="*/ 70085 h 95970"/>
                <a:gd name="T12" fmla="*/ 25401 w 50711"/>
                <a:gd name="T13" fmla="*/ 95251 h 959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95970">
                  <a:moveTo>
                    <a:pt x="25356" y="95971"/>
                  </a:moveTo>
                  <a:cubicBezTo>
                    <a:pt x="39359" y="95971"/>
                    <a:pt x="50711" y="84619"/>
                    <a:pt x="50711" y="70615"/>
                  </a:cubicBezTo>
                  <a:lnTo>
                    <a:pt x="50711" y="25356"/>
                  </a:lnTo>
                  <a:cubicBezTo>
                    <a:pt x="50711" y="11352"/>
                    <a:pt x="39359" y="0"/>
                    <a:pt x="25356" y="0"/>
                  </a:cubicBezTo>
                  <a:cubicBezTo>
                    <a:pt x="11352" y="0"/>
                    <a:pt x="0" y="11352"/>
                    <a:pt x="0" y="25356"/>
                  </a:cubicBezTo>
                  <a:lnTo>
                    <a:pt x="0" y="70615"/>
                  </a:lnTo>
                  <a:cubicBezTo>
                    <a:pt x="0" y="84619"/>
                    <a:pt x="11352" y="95971"/>
                    <a:pt x="25356" y="959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9" name="Полилиния: фигура 54">
              <a:extLst>
                <a:ext uri="{FF2B5EF4-FFF2-40B4-BE49-F238E27FC236}">
                  <a16:creationId xmlns:a16="http://schemas.microsoft.com/office/drawing/2014/main" id="{A3DC8A95-0086-1F4B-A713-3EC54FD10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8463" y="3311525"/>
              <a:ext cx="50800" cy="90488"/>
            </a:xfrm>
            <a:custGeom>
              <a:avLst/>
              <a:gdLst>
                <a:gd name="T0" fmla="*/ 25401 w 50711"/>
                <a:gd name="T1" fmla="*/ 90488 h 89505"/>
                <a:gd name="T2" fmla="*/ 50800 w 50711"/>
                <a:gd name="T3" fmla="*/ 64855 h 89505"/>
                <a:gd name="T4" fmla="*/ 50800 w 50711"/>
                <a:gd name="T5" fmla="*/ 25634 h 89505"/>
                <a:gd name="T6" fmla="*/ 25401 w 50711"/>
                <a:gd name="T7" fmla="*/ 0 h 89505"/>
                <a:gd name="T8" fmla="*/ 0 w 50711"/>
                <a:gd name="T9" fmla="*/ 25634 h 89505"/>
                <a:gd name="T10" fmla="*/ 0 w 50711"/>
                <a:gd name="T11" fmla="*/ 64855 h 89505"/>
                <a:gd name="T12" fmla="*/ 25401 w 50711"/>
                <a:gd name="T13" fmla="*/ 90488 h 89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9505">
                  <a:moveTo>
                    <a:pt x="25356" y="89505"/>
                  </a:moveTo>
                  <a:cubicBezTo>
                    <a:pt x="39359" y="89505"/>
                    <a:pt x="50711" y="78153"/>
                    <a:pt x="50711" y="64150"/>
                  </a:cubicBezTo>
                  <a:lnTo>
                    <a:pt x="50711" y="25356"/>
                  </a:lnTo>
                  <a:cubicBezTo>
                    <a:pt x="50711" y="11352"/>
                    <a:pt x="39359" y="0"/>
                    <a:pt x="25356" y="0"/>
                  </a:cubicBezTo>
                  <a:cubicBezTo>
                    <a:pt x="11352" y="0"/>
                    <a:pt x="0" y="11352"/>
                    <a:pt x="0" y="25356"/>
                  </a:cubicBezTo>
                  <a:lnTo>
                    <a:pt x="0" y="64150"/>
                  </a:lnTo>
                  <a:cubicBezTo>
                    <a:pt x="0" y="78153"/>
                    <a:pt x="11352" y="89505"/>
                    <a:pt x="25356" y="895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60" name="Полилиния: фигура 55">
              <a:extLst>
                <a:ext uri="{FF2B5EF4-FFF2-40B4-BE49-F238E27FC236}">
                  <a16:creationId xmlns:a16="http://schemas.microsoft.com/office/drawing/2014/main" id="{639A8298-339E-774B-A5E6-D3952F511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8463" y="3176588"/>
              <a:ext cx="50800" cy="88900"/>
            </a:xfrm>
            <a:custGeom>
              <a:avLst/>
              <a:gdLst>
                <a:gd name="T0" fmla="*/ 25401 w 50711"/>
                <a:gd name="T1" fmla="*/ 88900 h 90012"/>
                <a:gd name="T2" fmla="*/ 50800 w 50711"/>
                <a:gd name="T3" fmla="*/ 63858 h 90012"/>
                <a:gd name="T4" fmla="*/ 50800 w 50711"/>
                <a:gd name="T5" fmla="*/ 25043 h 90012"/>
                <a:gd name="T6" fmla="*/ 25401 w 50711"/>
                <a:gd name="T7" fmla="*/ 0 h 90012"/>
                <a:gd name="T8" fmla="*/ 0 w 50711"/>
                <a:gd name="T9" fmla="*/ 25043 h 90012"/>
                <a:gd name="T10" fmla="*/ 0 w 50711"/>
                <a:gd name="T11" fmla="*/ 63858 h 90012"/>
                <a:gd name="T12" fmla="*/ 25401 w 50711"/>
                <a:gd name="T13" fmla="*/ 88900 h 900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90012">
                  <a:moveTo>
                    <a:pt x="25356" y="90012"/>
                  </a:moveTo>
                  <a:cubicBezTo>
                    <a:pt x="39359" y="90012"/>
                    <a:pt x="50711" y="78660"/>
                    <a:pt x="50711" y="64657"/>
                  </a:cubicBezTo>
                  <a:lnTo>
                    <a:pt x="50711" y="25356"/>
                  </a:lnTo>
                  <a:cubicBezTo>
                    <a:pt x="50711" y="11352"/>
                    <a:pt x="39359" y="0"/>
                    <a:pt x="25356" y="0"/>
                  </a:cubicBezTo>
                  <a:cubicBezTo>
                    <a:pt x="11352" y="0"/>
                    <a:pt x="0" y="11352"/>
                    <a:pt x="0" y="25356"/>
                  </a:cubicBezTo>
                  <a:lnTo>
                    <a:pt x="0" y="64657"/>
                  </a:lnTo>
                  <a:cubicBezTo>
                    <a:pt x="0" y="78660"/>
                    <a:pt x="11352" y="90012"/>
                    <a:pt x="25356" y="900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61" name="Полилиния: фигура 56">
              <a:extLst>
                <a:ext uri="{FF2B5EF4-FFF2-40B4-BE49-F238E27FC236}">
                  <a16:creationId xmlns:a16="http://schemas.microsoft.com/office/drawing/2014/main" id="{0F11E9CB-0A32-5E4E-A047-4521BFFC0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1175" y="3484563"/>
              <a:ext cx="50800" cy="90487"/>
            </a:xfrm>
            <a:custGeom>
              <a:avLst/>
              <a:gdLst>
                <a:gd name="T0" fmla="*/ 25401 w 50711"/>
                <a:gd name="T1" fmla="*/ 90487 h 89505"/>
                <a:gd name="T2" fmla="*/ 50800 w 50711"/>
                <a:gd name="T3" fmla="*/ 64854 h 89505"/>
                <a:gd name="T4" fmla="*/ 50800 w 50711"/>
                <a:gd name="T5" fmla="*/ 25634 h 89505"/>
                <a:gd name="T6" fmla="*/ 25401 w 50711"/>
                <a:gd name="T7" fmla="*/ 0 h 89505"/>
                <a:gd name="T8" fmla="*/ 0 w 50711"/>
                <a:gd name="T9" fmla="*/ 25634 h 89505"/>
                <a:gd name="T10" fmla="*/ 0 w 50711"/>
                <a:gd name="T11" fmla="*/ 64854 h 89505"/>
                <a:gd name="T12" fmla="*/ 25401 w 50711"/>
                <a:gd name="T13" fmla="*/ 90487 h 89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9505">
                  <a:moveTo>
                    <a:pt x="25356" y="89505"/>
                  </a:moveTo>
                  <a:cubicBezTo>
                    <a:pt x="39359" y="89505"/>
                    <a:pt x="50711" y="78153"/>
                    <a:pt x="50711" y="64150"/>
                  </a:cubicBezTo>
                  <a:lnTo>
                    <a:pt x="50711" y="25356"/>
                  </a:lnTo>
                  <a:cubicBezTo>
                    <a:pt x="50711" y="11352"/>
                    <a:pt x="39359" y="0"/>
                    <a:pt x="25356" y="0"/>
                  </a:cubicBezTo>
                  <a:cubicBezTo>
                    <a:pt x="11352" y="0"/>
                    <a:pt x="0" y="11352"/>
                    <a:pt x="0" y="25356"/>
                  </a:cubicBezTo>
                  <a:lnTo>
                    <a:pt x="0" y="64150"/>
                  </a:lnTo>
                  <a:cubicBezTo>
                    <a:pt x="0" y="78153"/>
                    <a:pt x="11352" y="89505"/>
                    <a:pt x="25356" y="895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62" name="Полилиния: фигура 57">
              <a:extLst>
                <a:ext uri="{FF2B5EF4-FFF2-40B4-BE49-F238E27FC236}">
                  <a16:creationId xmlns:a16="http://schemas.microsoft.com/office/drawing/2014/main" id="{BCF02E9F-113E-EE4B-9F80-7FD984BDC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1175" y="3349625"/>
              <a:ext cx="50800" cy="88900"/>
            </a:xfrm>
            <a:custGeom>
              <a:avLst/>
              <a:gdLst>
                <a:gd name="T0" fmla="*/ 25401 w 50711"/>
                <a:gd name="T1" fmla="*/ 88900 h 89505"/>
                <a:gd name="T2" fmla="*/ 50800 w 50711"/>
                <a:gd name="T3" fmla="*/ 63716 h 89505"/>
                <a:gd name="T4" fmla="*/ 50800 w 50711"/>
                <a:gd name="T5" fmla="*/ 25185 h 89505"/>
                <a:gd name="T6" fmla="*/ 25401 w 50711"/>
                <a:gd name="T7" fmla="*/ 0 h 89505"/>
                <a:gd name="T8" fmla="*/ 0 w 50711"/>
                <a:gd name="T9" fmla="*/ 25185 h 89505"/>
                <a:gd name="T10" fmla="*/ 0 w 50711"/>
                <a:gd name="T11" fmla="*/ 63716 h 89505"/>
                <a:gd name="T12" fmla="*/ 25401 w 50711"/>
                <a:gd name="T13" fmla="*/ 88900 h 89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9505">
                  <a:moveTo>
                    <a:pt x="25356" y="89505"/>
                  </a:moveTo>
                  <a:cubicBezTo>
                    <a:pt x="39359" y="89505"/>
                    <a:pt x="50711" y="78153"/>
                    <a:pt x="50711" y="64150"/>
                  </a:cubicBezTo>
                  <a:lnTo>
                    <a:pt x="50711" y="25356"/>
                  </a:lnTo>
                  <a:cubicBezTo>
                    <a:pt x="50711" y="11352"/>
                    <a:pt x="39359" y="0"/>
                    <a:pt x="25356" y="0"/>
                  </a:cubicBezTo>
                  <a:cubicBezTo>
                    <a:pt x="11352" y="0"/>
                    <a:pt x="0" y="11352"/>
                    <a:pt x="0" y="25356"/>
                  </a:cubicBezTo>
                  <a:lnTo>
                    <a:pt x="0" y="64150"/>
                  </a:lnTo>
                  <a:cubicBezTo>
                    <a:pt x="0" y="78153"/>
                    <a:pt x="11352" y="89505"/>
                    <a:pt x="25356" y="895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63" name="Полилиния: фигура 58">
              <a:extLst>
                <a:ext uri="{FF2B5EF4-FFF2-40B4-BE49-F238E27FC236}">
                  <a16:creationId xmlns:a16="http://schemas.microsoft.com/office/drawing/2014/main" id="{3D222C8F-5C71-DE48-96F9-ECF643B47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1175" y="3213100"/>
              <a:ext cx="50800" cy="90488"/>
            </a:xfrm>
            <a:custGeom>
              <a:avLst/>
              <a:gdLst>
                <a:gd name="T0" fmla="*/ 25401 w 50711"/>
                <a:gd name="T1" fmla="*/ 90488 h 89505"/>
                <a:gd name="T2" fmla="*/ 50800 w 50711"/>
                <a:gd name="T3" fmla="*/ 64855 h 89505"/>
                <a:gd name="T4" fmla="*/ 50800 w 50711"/>
                <a:gd name="T5" fmla="*/ 25634 h 89505"/>
                <a:gd name="T6" fmla="*/ 25401 w 50711"/>
                <a:gd name="T7" fmla="*/ 0 h 89505"/>
                <a:gd name="T8" fmla="*/ 0 w 50711"/>
                <a:gd name="T9" fmla="*/ 25634 h 89505"/>
                <a:gd name="T10" fmla="*/ 0 w 50711"/>
                <a:gd name="T11" fmla="*/ 64855 h 89505"/>
                <a:gd name="T12" fmla="*/ 25401 w 50711"/>
                <a:gd name="T13" fmla="*/ 90488 h 89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9505">
                  <a:moveTo>
                    <a:pt x="25356" y="89505"/>
                  </a:moveTo>
                  <a:cubicBezTo>
                    <a:pt x="39359" y="89505"/>
                    <a:pt x="50711" y="78153"/>
                    <a:pt x="50711" y="64150"/>
                  </a:cubicBezTo>
                  <a:lnTo>
                    <a:pt x="50711" y="25356"/>
                  </a:lnTo>
                  <a:cubicBezTo>
                    <a:pt x="50711" y="11352"/>
                    <a:pt x="39359" y="0"/>
                    <a:pt x="25356" y="0"/>
                  </a:cubicBezTo>
                  <a:cubicBezTo>
                    <a:pt x="11352" y="0"/>
                    <a:pt x="0" y="11352"/>
                    <a:pt x="0" y="25356"/>
                  </a:cubicBezTo>
                  <a:lnTo>
                    <a:pt x="0" y="64150"/>
                  </a:lnTo>
                  <a:cubicBezTo>
                    <a:pt x="0" y="78153"/>
                    <a:pt x="11352" y="89505"/>
                    <a:pt x="25356" y="895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64" name="Полилиния: фигура 59">
              <a:extLst>
                <a:ext uri="{FF2B5EF4-FFF2-40B4-BE49-F238E27FC236}">
                  <a16:creationId xmlns:a16="http://schemas.microsoft.com/office/drawing/2014/main" id="{19FD7566-7A02-0B49-806B-CB9A4D190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3413" y="3506788"/>
              <a:ext cx="50800" cy="88900"/>
            </a:xfrm>
            <a:custGeom>
              <a:avLst/>
              <a:gdLst>
                <a:gd name="T0" fmla="*/ 25401 w 50711"/>
                <a:gd name="T1" fmla="*/ 88900 h 88744"/>
                <a:gd name="T2" fmla="*/ 50800 w 50711"/>
                <a:gd name="T3" fmla="*/ 63500 h 88744"/>
                <a:gd name="T4" fmla="*/ 50800 w 50711"/>
                <a:gd name="T5" fmla="*/ 25401 h 88744"/>
                <a:gd name="T6" fmla="*/ 25401 w 50711"/>
                <a:gd name="T7" fmla="*/ 0 h 88744"/>
                <a:gd name="T8" fmla="*/ 0 w 50711"/>
                <a:gd name="T9" fmla="*/ 25401 h 88744"/>
                <a:gd name="T10" fmla="*/ 0 w 50711"/>
                <a:gd name="T11" fmla="*/ 63500 h 88744"/>
                <a:gd name="T12" fmla="*/ 25401 w 50711"/>
                <a:gd name="T13" fmla="*/ 88900 h 887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8744">
                  <a:moveTo>
                    <a:pt x="25356" y="88744"/>
                  </a:moveTo>
                  <a:cubicBezTo>
                    <a:pt x="39359" y="88744"/>
                    <a:pt x="50711" y="77393"/>
                    <a:pt x="50711" y="63389"/>
                  </a:cubicBezTo>
                  <a:lnTo>
                    <a:pt x="50711" y="25356"/>
                  </a:lnTo>
                  <a:cubicBezTo>
                    <a:pt x="50711" y="11352"/>
                    <a:pt x="39359" y="0"/>
                    <a:pt x="25356" y="0"/>
                  </a:cubicBezTo>
                  <a:cubicBezTo>
                    <a:pt x="11352" y="0"/>
                    <a:pt x="0" y="11352"/>
                    <a:pt x="0" y="25356"/>
                  </a:cubicBezTo>
                  <a:lnTo>
                    <a:pt x="0" y="63389"/>
                  </a:lnTo>
                  <a:cubicBezTo>
                    <a:pt x="0" y="77393"/>
                    <a:pt x="11352" y="88744"/>
                    <a:pt x="25356" y="887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65" name="Полилиния: фигура 60">
              <a:extLst>
                <a:ext uri="{FF2B5EF4-FFF2-40B4-BE49-F238E27FC236}">
                  <a16:creationId xmlns:a16="http://schemas.microsoft.com/office/drawing/2014/main" id="{7EAB0DCC-850E-304E-8BD2-6519D94B0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3413" y="3371850"/>
              <a:ext cx="50800" cy="88900"/>
            </a:xfrm>
            <a:custGeom>
              <a:avLst/>
              <a:gdLst>
                <a:gd name="T0" fmla="*/ 25401 w 50711"/>
                <a:gd name="T1" fmla="*/ 88900 h 89505"/>
                <a:gd name="T2" fmla="*/ 50800 w 50711"/>
                <a:gd name="T3" fmla="*/ 63716 h 89505"/>
                <a:gd name="T4" fmla="*/ 50800 w 50711"/>
                <a:gd name="T5" fmla="*/ 25185 h 89505"/>
                <a:gd name="T6" fmla="*/ 25401 w 50711"/>
                <a:gd name="T7" fmla="*/ 0 h 89505"/>
                <a:gd name="T8" fmla="*/ 0 w 50711"/>
                <a:gd name="T9" fmla="*/ 25185 h 89505"/>
                <a:gd name="T10" fmla="*/ 0 w 50711"/>
                <a:gd name="T11" fmla="*/ 63716 h 89505"/>
                <a:gd name="T12" fmla="*/ 25401 w 50711"/>
                <a:gd name="T13" fmla="*/ 88900 h 89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9505">
                  <a:moveTo>
                    <a:pt x="25356" y="89505"/>
                  </a:moveTo>
                  <a:cubicBezTo>
                    <a:pt x="39359" y="89505"/>
                    <a:pt x="50711" y="78153"/>
                    <a:pt x="50711" y="64150"/>
                  </a:cubicBezTo>
                  <a:lnTo>
                    <a:pt x="50711" y="25356"/>
                  </a:lnTo>
                  <a:cubicBezTo>
                    <a:pt x="50711" y="11352"/>
                    <a:pt x="39359" y="0"/>
                    <a:pt x="25356" y="0"/>
                  </a:cubicBezTo>
                  <a:cubicBezTo>
                    <a:pt x="11352" y="0"/>
                    <a:pt x="0" y="11352"/>
                    <a:pt x="0" y="25356"/>
                  </a:cubicBezTo>
                  <a:lnTo>
                    <a:pt x="0" y="64150"/>
                  </a:lnTo>
                  <a:cubicBezTo>
                    <a:pt x="0" y="78153"/>
                    <a:pt x="11352" y="89505"/>
                    <a:pt x="25356" y="895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66" name="Полилиния: фигура 61">
              <a:extLst>
                <a:ext uri="{FF2B5EF4-FFF2-40B4-BE49-F238E27FC236}">
                  <a16:creationId xmlns:a16="http://schemas.microsoft.com/office/drawing/2014/main" id="{D21AEECA-75FD-0A48-B315-FC0458E9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3413" y="3235325"/>
              <a:ext cx="50800" cy="88900"/>
            </a:xfrm>
            <a:custGeom>
              <a:avLst/>
              <a:gdLst>
                <a:gd name="T0" fmla="*/ 25401 w 50711"/>
                <a:gd name="T1" fmla="*/ 88900 h 89505"/>
                <a:gd name="T2" fmla="*/ 50800 w 50711"/>
                <a:gd name="T3" fmla="*/ 63716 h 89505"/>
                <a:gd name="T4" fmla="*/ 50800 w 50711"/>
                <a:gd name="T5" fmla="*/ 25185 h 89505"/>
                <a:gd name="T6" fmla="*/ 25401 w 50711"/>
                <a:gd name="T7" fmla="*/ 0 h 89505"/>
                <a:gd name="T8" fmla="*/ 0 w 50711"/>
                <a:gd name="T9" fmla="*/ 25185 h 89505"/>
                <a:gd name="T10" fmla="*/ 0 w 50711"/>
                <a:gd name="T11" fmla="*/ 63716 h 89505"/>
                <a:gd name="T12" fmla="*/ 25401 w 50711"/>
                <a:gd name="T13" fmla="*/ 88900 h 89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9505">
                  <a:moveTo>
                    <a:pt x="25356" y="89505"/>
                  </a:moveTo>
                  <a:cubicBezTo>
                    <a:pt x="39359" y="89505"/>
                    <a:pt x="50711" y="78153"/>
                    <a:pt x="50711" y="64150"/>
                  </a:cubicBezTo>
                  <a:lnTo>
                    <a:pt x="50711" y="25356"/>
                  </a:lnTo>
                  <a:cubicBezTo>
                    <a:pt x="50711" y="11352"/>
                    <a:pt x="39359" y="0"/>
                    <a:pt x="25356" y="0"/>
                  </a:cubicBezTo>
                  <a:cubicBezTo>
                    <a:pt x="11352" y="0"/>
                    <a:pt x="0" y="11352"/>
                    <a:pt x="0" y="25356"/>
                  </a:cubicBezTo>
                  <a:lnTo>
                    <a:pt x="0" y="64150"/>
                  </a:lnTo>
                  <a:cubicBezTo>
                    <a:pt x="0" y="78153"/>
                    <a:pt x="11352" y="89505"/>
                    <a:pt x="25356" y="895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67" name="Полилиния: фигура 62">
              <a:extLst>
                <a:ext uri="{FF2B5EF4-FFF2-40B4-BE49-F238E27FC236}">
                  <a16:creationId xmlns:a16="http://schemas.microsoft.com/office/drawing/2014/main" id="{45ADB62F-4E3B-3B48-BD86-5FBAB933A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6763" y="3530600"/>
              <a:ext cx="50800" cy="88900"/>
            </a:xfrm>
            <a:custGeom>
              <a:avLst/>
              <a:gdLst>
                <a:gd name="T0" fmla="*/ 25401 w 50711"/>
                <a:gd name="T1" fmla="*/ 88900 h 88744"/>
                <a:gd name="T2" fmla="*/ 50800 w 50711"/>
                <a:gd name="T3" fmla="*/ 63500 h 88744"/>
                <a:gd name="T4" fmla="*/ 50800 w 50711"/>
                <a:gd name="T5" fmla="*/ 25401 h 88744"/>
                <a:gd name="T6" fmla="*/ 25401 w 50711"/>
                <a:gd name="T7" fmla="*/ 0 h 88744"/>
                <a:gd name="T8" fmla="*/ 0 w 50711"/>
                <a:gd name="T9" fmla="*/ 25401 h 88744"/>
                <a:gd name="T10" fmla="*/ 0 w 50711"/>
                <a:gd name="T11" fmla="*/ 63500 h 88744"/>
                <a:gd name="T12" fmla="*/ 25401 w 50711"/>
                <a:gd name="T13" fmla="*/ 88900 h 887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8744">
                  <a:moveTo>
                    <a:pt x="25356" y="88744"/>
                  </a:moveTo>
                  <a:cubicBezTo>
                    <a:pt x="39359" y="88744"/>
                    <a:pt x="50711" y="77393"/>
                    <a:pt x="50711" y="63389"/>
                  </a:cubicBezTo>
                  <a:lnTo>
                    <a:pt x="50711" y="25356"/>
                  </a:lnTo>
                  <a:cubicBezTo>
                    <a:pt x="50711" y="11352"/>
                    <a:pt x="39359" y="0"/>
                    <a:pt x="25356" y="0"/>
                  </a:cubicBezTo>
                  <a:cubicBezTo>
                    <a:pt x="11352" y="0"/>
                    <a:pt x="0" y="11352"/>
                    <a:pt x="0" y="25356"/>
                  </a:cubicBezTo>
                  <a:lnTo>
                    <a:pt x="0" y="63389"/>
                  </a:lnTo>
                  <a:cubicBezTo>
                    <a:pt x="0" y="77393"/>
                    <a:pt x="11352" y="88744"/>
                    <a:pt x="25356" y="887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68" name="Полилиния: фигура 57343">
              <a:extLst>
                <a:ext uri="{FF2B5EF4-FFF2-40B4-BE49-F238E27FC236}">
                  <a16:creationId xmlns:a16="http://schemas.microsoft.com/office/drawing/2014/main" id="{3EF9B54F-F4E4-D14A-9925-B778A9AEA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6763" y="3395663"/>
              <a:ext cx="50800" cy="88900"/>
            </a:xfrm>
            <a:custGeom>
              <a:avLst/>
              <a:gdLst>
                <a:gd name="T0" fmla="*/ 25401 w 50711"/>
                <a:gd name="T1" fmla="*/ 88900 h 88744"/>
                <a:gd name="T2" fmla="*/ 50800 w 50711"/>
                <a:gd name="T3" fmla="*/ 63500 h 88744"/>
                <a:gd name="T4" fmla="*/ 50800 w 50711"/>
                <a:gd name="T5" fmla="*/ 25401 h 88744"/>
                <a:gd name="T6" fmla="*/ 25401 w 50711"/>
                <a:gd name="T7" fmla="*/ 0 h 88744"/>
                <a:gd name="T8" fmla="*/ 0 w 50711"/>
                <a:gd name="T9" fmla="*/ 25401 h 88744"/>
                <a:gd name="T10" fmla="*/ 0 w 50711"/>
                <a:gd name="T11" fmla="*/ 63500 h 88744"/>
                <a:gd name="T12" fmla="*/ 25401 w 50711"/>
                <a:gd name="T13" fmla="*/ 88900 h 887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8744">
                  <a:moveTo>
                    <a:pt x="25356" y="88744"/>
                  </a:moveTo>
                  <a:cubicBezTo>
                    <a:pt x="39359" y="88744"/>
                    <a:pt x="50711" y="77393"/>
                    <a:pt x="50711" y="63389"/>
                  </a:cubicBezTo>
                  <a:lnTo>
                    <a:pt x="50711" y="25356"/>
                  </a:lnTo>
                  <a:cubicBezTo>
                    <a:pt x="50711" y="11352"/>
                    <a:pt x="39359" y="0"/>
                    <a:pt x="25356" y="0"/>
                  </a:cubicBezTo>
                  <a:cubicBezTo>
                    <a:pt x="11352" y="0"/>
                    <a:pt x="0" y="11352"/>
                    <a:pt x="0" y="25356"/>
                  </a:cubicBezTo>
                  <a:lnTo>
                    <a:pt x="0" y="63389"/>
                  </a:lnTo>
                  <a:cubicBezTo>
                    <a:pt x="0" y="77393"/>
                    <a:pt x="11352" y="88744"/>
                    <a:pt x="25356" y="887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69" name="Полилиния: фигура 57344">
              <a:extLst>
                <a:ext uri="{FF2B5EF4-FFF2-40B4-BE49-F238E27FC236}">
                  <a16:creationId xmlns:a16="http://schemas.microsoft.com/office/drawing/2014/main" id="{6934F90B-2B09-A043-8878-6D5EBA49B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6763" y="3259138"/>
              <a:ext cx="50800" cy="88900"/>
            </a:xfrm>
            <a:custGeom>
              <a:avLst/>
              <a:gdLst>
                <a:gd name="T0" fmla="*/ 25401 w 50711"/>
                <a:gd name="T1" fmla="*/ 88900 h 89505"/>
                <a:gd name="T2" fmla="*/ 50800 w 50711"/>
                <a:gd name="T3" fmla="*/ 63716 h 89505"/>
                <a:gd name="T4" fmla="*/ 50800 w 50711"/>
                <a:gd name="T5" fmla="*/ 25185 h 89505"/>
                <a:gd name="T6" fmla="*/ 25401 w 50711"/>
                <a:gd name="T7" fmla="*/ 0 h 89505"/>
                <a:gd name="T8" fmla="*/ 0 w 50711"/>
                <a:gd name="T9" fmla="*/ 25185 h 89505"/>
                <a:gd name="T10" fmla="*/ 0 w 50711"/>
                <a:gd name="T11" fmla="*/ 63716 h 89505"/>
                <a:gd name="T12" fmla="*/ 25401 w 50711"/>
                <a:gd name="T13" fmla="*/ 88900 h 89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9505">
                  <a:moveTo>
                    <a:pt x="25356" y="89505"/>
                  </a:moveTo>
                  <a:cubicBezTo>
                    <a:pt x="39359" y="89505"/>
                    <a:pt x="50711" y="78153"/>
                    <a:pt x="50711" y="64150"/>
                  </a:cubicBezTo>
                  <a:lnTo>
                    <a:pt x="50711" y="25356"/>
                  </a:lnTo>
                  <a:cubicBezTo>
                    <a:pt x="50711" y="11352"/>
                    <a:pt x="39359" y="0"/>
                    <a:pt x="25356" y="0"/>
                  </a:cubicBezTo>
                  <a:cubicBezTo>
                    <a:pt x="11352" y="0"/>
                    <a:pt x="0" y="11352"/>
                    <a:pt x="0" y="25356"/>
                  </a:cubicBezTo>
                  <a:lnTo>
                    <a:pt x="0" y="64150"/>
                  </a:lnTo>
                  <a:cubicBezTo>
                    <a:pt x="0" y="78153"/>
                    <a:pt x="11352" y="89505"/>
                    <a:pt x="25356" y="895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0" name="Полилиния: фигура 57346">
              <a:extLst>
                <a:ext uri="{FF2B5EF4-FFF2-40B4-BE49-F238E27FC236}">
                  <a16:creationId xmlns:a16="http://schemas.microsoft.com/office/drawing/2014/main" id="{D9190337-2278-9844-A11E-4AFFEA79F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7813" y="2747963"/>
              <a:ext cx="2438400" cy="2498725"/>
            </a:xfrm>
            <a:custGeom>
              <a:avLst/>
              <a:gdLst>
                <a:gd name="T0" fmla="*/ 1760056 w 2438003"/>
                <a:gd name="T1" fmla="*/ 873752 h 2499042"/>
                <a:gd name="T2" fmla="*/ 1465551 w 2438003"/>
                <a:gd name="T3" fmla="*/ 43358 h 2499042"/>
                <a:gd name="T4" fmla="*/ 913308 w 2438003"/>
                <a:gd name="T5" fmla="*/ 0 h 2499042"/>
                <a:gd name="T6" fmla="*/ 361571 w 2438003"/>
                <a:gd name="T7" fmla="*/ 43104 h 2499042"/>
                <a:gd name="T8" fmla="*/ 63643 w 2438003"/>
                <a:gd name="T9" fmla="*/ 874386 h 2499042"/>
                <a:gd name="T10" fmla="*/ 67573 w 2438003"/>
                <a:gd name="T11" fmla="*/ 1619839 h 2499042"/>
                <a:gd name="T12" fmla="*/ 910518 w 2438003"/>
                <a:gd name="T13" fmla="*/ 2499043 h 2499042"/>
                <a:gd name="T14" fmla="*/ 353457 w 2438003"/>
                <a:gd name="T15" fmla="*/ 95971 h 2499042"/>
                <a:gd name="T16" fmla="*/ 610689 w 2438003"/>
                <a:gd name="T17" fmla="*/ 63135 h 2499042"/>
                <a:gd name="T18" fmla="*/ 1406346 w 2438003"/>
                <a:gd name="T19" fmla="*/ 84814 h 2499042"/>
                <a:gd name="T20" fmla="*/ 1751816 w 2438003"/>
                <a:gd name="T21" fmla="*/ 258120 h 2499042"/>
                <a:gd name="T22" fmla="*/ 1564311 w 2438003"/>
                <a:gd name="T23" fmla="*/ 332792 h 2499042"/>
                <a:gd name="T24" fmla="*/ 1333703 w 2438003"/>
                <a:gd name="T25" fmla="*/ 373234 h 2499042"/>
                <a:gd name="T26" fmla="*/ 714774 w 2438003"/>
                <a:gd name="T27" fmla="*/ 391997 h 2499042"/>
                <a:gd name="T28" fmla="*/ 404422 w 2438003"/>
                <a:gd name="T29" fmla="*/ 360810 h 2499042"/>
                <a:gd name="T30" fmla="*/ 173813 w 2438003"/>
                <a:gd name="T31" fmla="*/ 307182 h 2499042"/>
                <a:gd name="T32" fmla="*/ 76194 w 2438003"/>
                <a:gd name="T33" fmla="*/ 259387 h 2499042"/>
                <a:gd name="T34" fmla="*/ 66686 w 2438003"/>
                <a:gd name="T35" fmla="*/ 197393 h 2499042"/>
                <a:gd name="T36" fmla="*/ 158219 w 2438003"/>
                <a:gd name="T37" fmla="*/ 354724 h 2499042"/>
                <a:gd name="T38" fmla="*/ 396815 w 2438003"/>
                <a:gd name="T39" fmla="*/ 410253 h 2499042"/>
                <a:gd name="T40" fmla="*/ 713126 w 2438003"/>
                <a:gd name="T41" fmla="*/ 441947 h 2499042"/>
                <a:gd name="T42" fmla="*/ 1221631 w 2438003"/>
                <a:gd name="T43" fmla="*/ 434974 h 2499042"/>
                <a:gd name="T44" fmla="*/ 1547957 w 2438003"/>
                <a:gd name="T45" fmla="*/ 388574 h 2499042"/>
                <a:gd name="T46" fmla="*/ 1770198 w 2438003"/>
                <a:gd name="T47" fmla="*/ 308450 h 2499042"/>
                <a:gd name="T48" fmla="*/ 50965 w 2438003"/>
                <a:gd name="T49" fmla="*/ 303252 h 2499042"/>
                <a:gd name="T50" fmla="*/ 910899 w 2438003"/>
                <a:gd name="T51" fmla="*/ 1010165 h 2499042"/>
                <a:gd name="T52" fmla="*/ 1766015 w 2438003"/>
                <a:gd name="T53" fmla="*/ 943227 h 2499042"/>
                <a:gd name="T54" fmla="*/ 1732292 w 2438003"/>
                <a:gd name="T55" fmla="*/ 1008517 h 2499042"/>
                <a:gd name="T56" fmla="*/ 1662057 w 2438003"/>
                <a:gd name="T57" fmla="*/ 1040465 h 2499042"/>
                <a:gd name="T58" fmla="*/ 1313672 w 2438003"/>
                <a:gd name="T59" fmla="*/ 1113362 h 2499042"/>
                <a:gd name="T60" fmla="*/ 834071 w 2438003"/>
                <a:gd name="T61" fmla="*/ 1134027 h 2499042"/>
                <a:gd name="T62" fmla="*/ 511676 w 2438003"/>
                <a:gd name="T63" fmla="*/ 1113362 h 2499042"/>
                <a:gd name="T64" fmla="*/ 162783 w 2438003"/>
                <a:gd name="T65" fmla="*/ 1041099 h 2499042"/>
                <a:gd name="T66" fmla="*/ 75687 w 2438003"/>
                <a:gd name="T67" fmla="*/ 996853 h 2499042"/>
                <a:gd name="T68" fmla="*/ 55402 w 2438003"/>
                <a:gd name="T69" fmla="*/ 1529067 h 2499042"/>
                <a:gd name="T70" fmla="*/ 144147 w 2438003"/>
                <a:gd name="T71" fmla="*/ 1088514 h 2499042"/>
                <a:gd name="T72" fmla="*/ 264459 w 2438003"/>
                <a:gd name="T73" fmla="*/ 1123251 h 2499042"/>
                <a:gd name="T74" fmla="*/ 710590 w 2438003"/>
                <a:gd name="T75" fmla="*/ 1180174 h 2499042"/>
                <a:gd name="T76" fmla="*/ 1219476 w 2438003"/>
                <a:gd name="T77" fmla="*/ 1173582 h 2499042"/>
                <a:gd name="T78" fmla="*/ 1632518 w 2438003"/>
                <a:gd name="T79" fmla="*/ 1104234 h 2499042"/>
                <a:gd name="T80" fmla="*/ 1739518 w 2438003"/>
                <a:gd name="T81" fmla="*/ 1062398 h 2499042"/>
                <a:gd name="T82" fmla="*/ 55402 w 2438003"/>
                <a:gd name="T83" fmla="*/ 1529067 h 2499042"/>
                <a:gd name="T84" fmla="*/ 112706 w 2438003"/>
                <a:gd name="T85" fmla="*/ 1652802 h 2499042"/>
                <a:gd name="T86" fmla="*/ 1160397 w 2438003"/>
                <a:gd name="T87" fmla="*/ 1874409 h 2499042"/>
                <a:gd name="T88" fmla="*/ 753948 w 2438003"/>
                <a:gd name="T89" fmla="*/ 1878720 h 2499042"/>
                <a:gd name="T90" fmla="*/ 438398 w 2438003"/>
                <a:gd name="T91" fmla="*/ 1851082 h 2499042"/>
                <a:gd name="T92" fmla="*/ 185603 w 2438003"/>
                <a:gd name="T93" fmla="*/ 1796441 h 2499042"/>
                <a:gd name="T94" fmla="*/ 107255 w 2438003"/>
                <a:gd name="T95" fmla="*/ 1764112 h 2499042"/>
                <a:gd name="T96" fmla="*/ 51346 w 2438003"/>
                <a:gd name="T97" fmla="*/ 1707570 h 2499042"/>
                <a:gd name="T98" fmla="*/ 66939 w 2438003"/>
                <a:gd name="T99" fmla="*/ 1799103 h 2499042"/>
                <a:gd name="T100" fmla="*/ 129694 w 2438003"/>
                <a:gd name="T101" fmla="*/ 1829656 h 2499042"/>
                <a:gd name="T102" fmla="*/ 265473 w 2438003"/>
                <a:gd name="T103" fmla="*/ 1870859 h 2499042"/>
                <a:gd name="T104" fmla="*/ 648215 w 2438003"/>
                <a:gd name="T105" fmla="*/ 1923599 h 2499042"/>
                <a:gd name="T106" fmla="*/ 1071273 w 2438003"/>
                <a:gd name="T107" fmla="*/ 1929431 h 2499042"/>
                <a:gd name="T108" fmla="*/ 1464918 w 2438003"/>
                <a:gd name="T109" fmla="*/ 2403833 h 2499042"/>
                <a:gd name="T110" fmla="*/ 1800245 w 2438003"/>
                <a:gd name="T111" fmla="*/ 1271581 h 2499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38003" h="2499042">
                  <a:moveTo>
                    <a:pt x="1825854" y="1221504"/>
                  </a:moveTo>
                  <a:lnTo>
                    <a:pt x="1825854" y="957933"/>
                  </a:lnTo>
                  <a:cubicBezTo>
                    <a:pt x="1825879" y="953490"/>
                    <a:pt x="1824751" y="949119"/>
                    <a:pt x="1822558" y="945255"/>
                  </a:cubicBezTo>
                  <a:cubicBezTo>
                    <a:pt x="1819375" y="932978"/>
                    <a:pt x="1813531" y="921551"/>
                    <a:pt x="1805443" y="911786"/>
                  </a:cubicBezTo>
                  <a:cubicBezTo>
                    <a:pt x="1802058" y="907275"/>
                    <a:pt x="1798330" y="903037"/>
                    <a:pt x="1794286" y="899108"/>
                  </a:cubicBezTo>
                  <a:cubicBezTo>
                    <a:pt x="1790280" y="895106"/>
                    <a:pt x="1786046" y="891339"/>
                    <a:pt x="1781608" y="887825"/>
                  </a:cubicBezTo>
                  <a:cubicBezTo>
                    <a:pt x="1774712" y="882715"/>
                    <a:pt x="1767511" y="878017"/>
                    <a:pt x="1760056" y="873752"/>
                  </a:cubicBezTo>
                  <a:cubicBezTo>
                    <a:pt x="1799357" y="848397"/>
                    <a:pt x="1821417" y="819745"/>
                    <a:pt x="1821417" y="787543"/>
                  </a:cubicBezTo>
                  <a:lnTo>
                    <a:pt x="1825854" y="229721"/>
                  </a:lnTo>
                  <a:lnTo>
                    <a:pt x="1825854" y="224650"/>
                  </a:lnTo>
                  <a:cubicBezTo>
                    <a:pt x="1825068" y="200211"/>
                    <a:pt x="1814076" y="177219"/>
                    <a:pt x="1795554" y="161261"/>
                  </a:cubicBezTo>
                  <a:cubicBezTo>
                    <a:pt x="1735334" y="102817"/>
                    <a:pt x="1591949" y="66558"/>
                    <a:pt x="1482286" y="46401"/>
                  </a:cubicBezTo>
                  <a:lnTo>
                    <a:pt x="1478229" y="45640"/>
                  </a:lnTo>
                  <a:lnTo>
                    <a:pt x="1465551" y="43358"/>
                  </a:lnTo>
                  <a:cubicBezTo>
                    <a:pt x="1448563" y="40442"/>
                    <a:pt x="1431195" y="37526"/>
                    <a:pt x="1413192" y="34864"/>
                  </a:cubicBezTo>
                  <a:lnTo>
                    <a:pt x="1395190" y="32202"/>
                  </a:lnTo>
                  <a:lnTo>
                    <a:pt x="1358297" y="27257"/>
                  </a:lnTo>
                  <a:lnTo>
                    <a:pt x="1320264" y="22566"/>
                  </a:lnTo>
                  <a:cubicBezTo>
                    <a:pt x="1300994" y="20411"/>
                    <a:pt x="1281470" y="18383"/>
                    <a:pt x="1261313" y="16481"/>
                  </a:cubicBezTo>
                  <a:lnTo>
                    <a:pt x="1220363" y="12678"/>
                  </a:lnTo>
                  <a:cubicBezTo>
                    <a:pt x="1122237" y="4691"/>
                    <a:pt x="1018913" y="0"/>
                    <a:pt x="913308" y="0"/>
                  </a:cubicBezTo>
                  <a:cubicBezTo>
                    <a:pt x="807702" y="0"/>
                    <a:pt x="704505" y="4184"/>
                    <a:pt x="606252" y="12678"/>
                  </a:cubicBezTo>
                  <a:lnTo>
                    <a:pt x="565810" y="16228"/>
                  </a:lnTo>
                  <a:cubicBezTo>
                    <a:pt x="545779" y="18129"/>
                    <a:pt x="526128" y="20158"/>
                    <a:pt x="506731" y="22313"/>
                  </a:cubicBezTo>
                  <a:lnTo>
                    <a:pt x="468698" y="27004"/>
                  </a:lnTo>
                  <a:lnTo>
                    <a:pt x="431679" y="31948"/>
                  </a:lnTo>
                  <a:lnTo>
                    <a:pt x="413676" y="34610"/>
                  </a:lnTo>
                  <a:cubicBezTo>
                    <a:pt x="395801" y="37273"/>
                    <a:pt x="378305" y="40062"/>
                    <a:pt x="361571" y="43104"/>
                  </a:cubicBezTo>
                  <a:lnTo>
                    <a:pt x="344583" y="46147"/>
                  </a:lnTo>
                  <a:cubicBezTo>
                    <a:pt x="234920" y="66305"/>
                    <a:pt x="91027" y="102690"/>
                    <a:pt x="31822" y="160247"/>
                  </a:cubicBezTo>
                  <a:cubicBezTo>
                    <a:pt x="27790" y="164187"/>
                    <a:pt x="24061" y="168426"/>
                    <a:pt x="20665" y="172925"/>
                  </a:cubicBezTo>
                  <a:cubicBezTo>
                    <a:pt x="13732" y="181518"/>
                    <a:pt x="8445" y="191317"/>
                    <a:pt x="5072" y="201830"/>
                  </a:cubicBezTo>
                  <a:cubicBezTo>
                    <a:pt x="1973" y="206110"/>
                    <a:pt x="288" y="211252"/>
                    <a:pt x="254" y="216536"/>
                  </a:cubicBezTo>
                  <a:lnTo>
                    <a:pt x="254" y="787036"/>
                  </a:lnTo>
                  <a:cubicBezTo>
                    <a:pt x="254" y="819618"/>
                    <a:pt x="23074" y="848777"/>
                    <a:pt x="63643" y="874386"/>
                  </a:cubicBezTo>
                  <a:cubicBezTo>
                    <a:pt x="56745" y="878602"/>
                    <a:pt x="50099" y="883216"/>
                    <a:pt x="43739" y="888205"/>
                  </a:cubicBezTo>
                  <a:cubicBezTo>
                    <a:pt x="39048" y="891882"/>
                    <a:pt x="34864" y="895558"/>
                    <a:pt x="31061" y="899235"/>
                  </a:cubicBezTo>
                  <a:cubicBezTo>
                    <a:pt x="12512" y="915188"/>
                    <a:pt x="1480" y="938172"/>
                    <a:pt x="634" y="962624"/>
                  </a:cubicBezTo>
                  <a:cubicBezTo>
                    <a:pt x="679" y="971017"/>
                    <a:pt x="2180" y="979339"/>
                    <a:pt x="5072" y="987218"/>
                  </a:cubicBezTo>
                  <a:lnTo>
                    <a:pt x="5072" y="1527925"/>
                  </a:lnTo>
                  <a:cubicBezTo>
                    <a:pt x="5072" y="1561395"/>
                    <a:pt x="29286" y="1591314"/>
                    <a:pt x="71757" y="1617431"/>
                  </a:cubicBezTo>
                  <a:lnTo>
                    <a:pt x="67573" y="1619839"/>
                  </a:lnTo>
                  <a:cubicBezTo>
                    <a:pt x="59715" y="1624644"/>
                    <a:pt x="52139" y="1629893"/>
                    <a:pt x="44880" y="1635560"/>
                  </a:cubicBezTo>
                  <a:cubicBezTo>
                    <a:pt x="40316" y="1639198"/>
                    <a:pt x="36090" y="1642875"/>
                    <a:pt x="32202" y="1646590"/>
                  </a:cubicBezTo>
                  <a:cubicBezTo>
                    <a:pt x="28250" y="1650253"/>
                    <a:pt x="24604" y="1654247"/>
                    <a:pt x="21299" y="1658507"/>
                  </a:cubicBezTo>
                  <a:cubicBezTo>
                    <a:pt x="12815" y="1668383"/>
                    <a:pt x="6662" y="1680034"/>
                    <a:pt x="3297" y="1692610"/>
                  </a:cubicBezTo>
                  <a:cubicBezTo>
                    <a:pt x="1107" y="1696477"/>
                    <a:pt x="-30" y="1700850"/>
                    <a:pt x="1" y="1705288"/>
                  </a:cubicBezTo>
                  <a:lnTo>
                    <a:pt x="1" y="2275787"/>
                  </a:lnTo>
                  <a:cubicBezTo>
                    <a:pt x="1" y="2422343"/>
                    <a:pt x="458049" y="2499043"/>
                    <a:pt x="910518" y="2499043"/>
                  </a:cubicBezTo>
                  <a:cubicBezTo>
                    <a:pt x="1145945" y="2499043"/>
                    <a:pt x="1366918" y="2478632"/>
                    <a:pt x="1535660" y="2441739"/>
                  </a:cubicBezTo>
                  <a:cubicBezTo>
                    <a:pt x="1856775" y="2587395"/>
                    <a:pt x="2235169" y="2445163"/>
                    <a:pt x="2380824" y="2124047"/>
                  </a:cubicBezTo>
                  <a:cubicBezTo>
                    <a:pt x="2526491" y="1802919"/>
                    <a:pt x="2384246" y="1424526"/>
                    <a:pt x="2063131" y="1278871"/>
                  </a:cubicBezTo>
                  <a:cubicBezTo>
                    <a:pt x="1988319" y="1244945"/>
                    <a:pt x="1907676" y="1225762"/>
                    <a:pt x="1825600" y="1222391"/>
                  </a:cubicBezTo>
                  <a:lnTo>
                    <a:pt x="1825854" y="1221504"/>
                  </a:lnTo>
                  <a:close/>
                  <a:moveTo>
                    <a:pt x="66686" y="197393"/>
                  </a:moveTo>
                  <a:cubicBezTo>
                    <a:pt x="105733" y="159360"/>
                    <a:pt x="210325" y="122341"/>
                    <a:pt x="353457" y="95971"/>
                  </a:cubicBezTo>
                  <a:lnTo>
                    <a:pt x="370952" y="93055"/>
                  </a:lnTo>
                  <a:cubicBezTo>
                    <a:pt x="387433" y="90139"/>
                    <a:pt x="404548" y="87477"/>
                    <a:pt x="421663" y="84814"/>
                  </a:cubicBezTo>
                  <a:lnTo>
                    <a:pt x="439286" y="82152"/>
                  </a:lnTo>
                  <a:lnTo>
                    <a:pt x="475544" y="77334"/>
                  </a:lnTo>
                  <a:cubicBezTo>
                    <a:pt x="487800" y="75813"/>
                    <a:pt x="500181" y="74292"/>
                    <a:pt x="512690" y="72770"/>
                  </a:cubicBezTo>
                  <a:cubicBezTo>
                    <a:pt x="531707" y="70615"/>
                    <a:pt x="550723" y="68587"/>
                    <a:pt x="570754" y="66685"/>
                  </a:cubicBezTo>
                  <a:lnTo>
                    <a:pt x="610689" y="63135"/>
                  </a:lnTo>
                  <a:cubicBezTo>
                    <a:pt x="707547" y="55275"/>
                    <a:pt x="809477" y="51218"/>
                    <a:pt x="913561" y="51218"/>
                  </a:cubicBezTo>
                  <a:cubicBezTo>
                    <a:pt x="1017646" y="51218"/>
                    <a:pt x="1119702" y="55275"/>
                    <a:pt x="1216433" y="63135"/>
                  </a:cubicBezTo>
                  <a:lnTo>
                    <a:pt x="1256368" y="66685"/>
                  </a:lnTo>
                  <a:cubicBezTo>
                    <a:pt x="1276146" y="68587"/>
                    <a:pt x="1295543" y="70615"/>
                    <a:pt x="1314432" y="72770"/>
                  </a:cubicBezTo>
                  <a:cubicBezTo>
                    <a:pt x="1327110" y="74165"/>
                    <a:pt x="1339788" y="75686"/>
                    <a:pt x="1352466" y="77334"/>
                  </a:cubicBezTo>
                  <a:lnTo>
                    <a:pt x="1388597" y="82152"/>
                  </a:lnTo>
                  <a:lnTo>
                    <a:pt x="1406346" y="84814"/>
                  </a:lnTo>
                  <a:cubicBezTo>
                    <a:pt x="1423968" y="87477"/>
                    <a:pt x="1440830" y="90266"/>
                    <a:pt x="1457057" y="93055"/>
                  </a:cubicBezTo>
                  <a:lnTo>
                    <a:pt x="1469735" y="95337"/>
                  </a:lnTo>
                  <a:lnTo>
                    <a:pt x="1473538" y="96098"/>
                  </a:lnTo>
                  <a:cubicBezTo>
                    <a:pt x="1616670" y="122341"/>
                    <a:pt x="1721389" y="159486"/>
                    <a:pt x="1760690" y="197520"/>
                  </a:cubicBezTo>
                  <a:cubicBezTo>
                    <a:pt x="1768931" y="204054"/>
                    <a:pt x="1774255" y="213576"/>
                    <a:pt x="1775523" y="224016"/>
                  </a:cubicBezTo>
                  <a:cubicBezTo>
                    <a:pt x="1775447" y="227299"/>
                    <a:pt x="1774712" y="230531"/>
                    <a:pt x="1773368" y="233525"/>
                  </a:cubicBezTo>
                  <a:cubicBezTo>
                    <a:pt x="1768119" y="243232"/>
                    <a:pt x="1760753" y="251636"/>
                    <a:pt x="1751816" y="258120"/>
                  </a:cubicBezTo>
                  <a:cubicBezTo>
                    <a:pt x="1748266" y="260909"/>
                    <a:pt x="1744336" y="263571"/>
                    <a:pt x="1740152" y="266360"/>
                  </a:cubicBezTo>
                  <a:cubicBezTo>
                    <a:pt x="1735968" y="269149"/>
                    <a:pt x="1731658" y="271812"/>
                    <a:pt x="1726840" y="274474"/>
                  </a:cubicBezTo>
                  <a:cubicBezTo>
                    <a:pt x="1719487" y="278658"/>
                    <a:pt x="1711500" y="282714"/>
                    <a:pt x="1702753" y="287152"/>
                  </a:cubicBezTo>
                  <a:cubicBezTo>
                    <a:pt x="1694005" y="291589"/>
                    <a:pt x="1684497" y="295265"/>
                    <a:pt x="1674228" y="299196"/>
                  </a:cubicBezTo>
                  <a:cubicBezTo>
                    <a:pt x="1667508" y="301858"/>
                    <a:pt x="1660409" y="304520"/>
                    <a:pt x="1652675" y="307056"/>
                  </a:cubicBezTo>
                  <a:cubicBezTo>
                    <a:pt x="1642153" y="310732"/>
                    <a:pt x="1630743" y="314536"/>
                    <a:pt x="1617304" y="318466"/>
                  </a:cubicBezTo>
                  <a:cubicBezTo>
                    <a:pt x="1601204" y="323283"/>
                    <a:pt x="1583835" y="327974"/>
                    <a:pt x="1564311" y="332792"/>
                  </a:cubicBezTo>
                  <a:cubicBezTo>
                    <a:pt x="1555056" y="335074"/>
                    <a:pt x="1545548" y="337356"/>
                    <a:pt x="1535660" y="339511"/>
                  </a:cubicBezTo>
                  <a:cubicBezTo>
                    <a:pt x="1520827" y="342807"/>
                    <a:pt x="1505486" y="346103"/>
                    <a:pt x="1489639" y="349019"/>
                  </a:cubicBezTo>
                  <a:cubicBezTo>
                    <a:pt x="1473792" y="351935"/>
                    <a:pt x="1457311" y="355104"/>
                    <a:pt x="1440449" y="357894"/>
                  </a:cubicBezTo>
                  <a:lnTo>
                    <a:pt x="1423461" y="360683"/>
                  </a:lnTo>
                  <a:cubicBezTo>
                    <a:pt x="1412051" y="362458"/>
                    <a:pt x="1400388" y="364232"/>
                    <a:pt x="1388344" y="365881"/>
                  </a:cubicBezTo>
                  <a:lnTo>
                    <a:pt x="1370468" y="368416"/>
                  </a:lnTo>
                  <a:lnTo>
                    <a:pt x="1333703" y="373234"/>
                  </a:lnTo>
                  <a:cubicBezTo>
                    <a:pt x="1295669" y="377671"/>
                    <a:pt x="1256495" y="381601"/>
                    <a:pt x="1216814" y="384897"/>
                  </a:cubicBezTo>
                  <a:cubicBezTo>
                    <a:pt x="1203375" y="386038"/>
                    <a:pt x="1189937" y="387052"/>
                    <a:pt x="1175738" y="387940"/>
                  </a:cubicBezTo>
                  <a:lnTo>
                    <a:pt x="1155200" y="389334"/>
                  </a:lnTo>
                  <a:lnTo>
                    <a:pt x="1112602" y="391997"/>
                  </a:lnTo>
                  <a:cubicBezTo>
                    <a:pt x="1098530" y="391997"/>
                    <a:pt x="1084077" y="393391"/>
                    <a:pt x="1069625" y="393899"/>
                  </a:cubicBezTo>
                  <a:cubicBezTo>
                    <a:pt x="967442" y="397955"/>
                    <a:pt x="859934" y="397955"/>
                    <a:pt x="757498" y="393899"/>
                  </a:cubicBezTo>
                  <a:cubicBezTo>
                    <a:pt x="743172" y="393899"/>
                    <a:pt x="728719" y="392631"/>
                    <a:pt x="714774" y="391997"/>
                  </a:cubicBezTo>
                  <a:lnTo>
                    <a:pt x="672430" y="389461"/>
                  </a:lnTo>
                  <a:lnTo>
                    <a:pt x="651512" y="388067"/>
                  </a:lnTo>
                  <a:cubicBezTo>
                    <a:pt x="637693" y="387179"/>
                    <a:pt x="624254" y="386165"/>
                    <a:pt x="610689" y="385024"/>
                  </a:cubicBezTo>
                  <a:cubicBezTo>
                    <a:pt x="570881" y="381728"/>
                    <a:pt x="531580" y="377798"/>
                    <a:pt x="493927" y="373360"/>
                  </a:cubicBezTo>
                  <a:lnTo>
                    <a:pt x="457415" y="368670"/>
                  </a:lnTo>
                  <a:lnTo>
                    <a:pt x="439159" y="366007"/>
                  </a:lnTo>
                  <a:cubicBezTo>
                    <a:pt x="427242" y="364359"/>
                    <a:pt x="415705" y="362584"/>
                    <a:pt x="404422" y="360810"/>
                  </a:cubicBezTo>
                  <a:lnTo>
                    <a:pt x="387053" y="358020"/>
                  </a:lnTo>
                  <a:cubicBezTo>
                    <a:pt x="370318" y="355231"/>
                    <a:pt x="353964" y="352315"/>
                    <a:pt x="338244" y="349273"/>
                  </a:cubicBezTo>
                  <a:cubicBezTo>
                    <a:pt x="322523" y="346230"/>
                    <a:pt x="306803" y="342934"/>
                    <a:pt x="291970" y="339638"/>
                  </a:cubicBezTo>
                  <a:lnTo>
                    <a:pt x="263191" y="332918"/>
                  </a:lnTo>
                  <a:cubicBezTo>
                    <a:pt x="245442" y="328481"/>
                    <a:pt x="227567" y="323664"/>
                    <a:pt x="210198" y="318592"/>
                  </a:cubicBezTo>
                  <a:cubicBezTo>
                    <a:pt x="196760" y="314536"/>
                    <a:pt x="184843" y="310859"/>
                    <a:pt x="174954" y="307182"/>
                  </a:cubicBezTo>
                  <a:lnTo>
                    <a:pt x="173813" y="307182"/>
                  </a:lnTo>
                  <a:cubicBezTo>
                    <a:pt x="167220" y="304900"/>
                    <a:pt x="161135" y="302619"/>
                    <a:pt x="154796" y="300210"/>
                  </a:cubicBezTo>
                  <a:lnTo>
                    <a:pt x="153655" y="300210"/>
                  </a:lnTo>
                  <a:lnTo>
                    <a:pt x="151880" y="299576"/>
                  </a:lnTo>
                  <a:cubicBezTo>
                    <a:pt x="142414" y="295941"/>
                    <a:pt x="133413" y="292138"/>
                    <a:pt x="124877" y="288166"/>
                  </a:cubicBezTo>
                  <a:cubicBezTo>
                    <a:pt x="116256" y="284109"/>
                    <a:pt x="108142" y="280052"/>
                    <a:pt x="100789" y="275488"/>
                  </a:cubicBezTo>
                  <a:cubicBezTo>
                    <a:pt x="95971" y="272699"/>
                    <a:pt x="91281" y="269910"/>
                    <a:pt x="87350" y="267374"/>
                  </a:cubicBezTo>
                  <a:cubicBezTo>
                    <a:pt x="83420" y="264839"/>
                    <a:pt x="79490" y="261923"/>
                    <a:pt x="76194" y="259387"/>
                  </a:cubicBezTo>
                  <a:cubicBezTo>
                    <a:pt x="72898" y="256852"/>
                    <a:pt x="69855" y="254063"/>
                    <a:pt x="67066" y="251400"/>
                  </a:cubicBezTo>
                  <a:cubicBezTo>
                    <a:pt x="64768" y="249168"/>
                    <a:pt x="62609" y="246797"/>
                    <a:pt x="60600" y="244301"/>
                  </a:cubicBezTo>
                  <a:cubicBezTo>
                    <a:pt x="55711" y="239060"/>
                    <a:pt x="52759" y="232306"/>
                    <a:pt x="52233" y="225157"/>
                  </a:cubicBezTo>
                  <a:cubicBezTo>
                    <a:pt x="52233" y="223890"/>
                    <a:pt x="52233" y="223256"/>
                    <a:pt x="52233" y="222875"/>
                  </a:cubicBezTo>
                  <a:cubicBezTo>
                    <a:pt x="52293" y="222626"/>
                    <a:pt x="52293" y="222364"/>
                    <a:pt x="52233" y="222115"/>
                  </a:cubicBezTo>
                  <a:cubicBezTo>
                    <a:pt x="53609" y="216251"/>
                    <a:pt x="56394" y="210811"/>
                    <a:pt x="60347" y="206267"/>
                  </a:cubicBezTo>
                  <a:cubicBezTo>
                    <a:pt x="62171" y="203113"/>
                    <a:pt x="64293" y="200142"/>
                    <a:pt x="66686" y="197393"/>
                  </a:cubicBezTo>
                  <a:close/>
                  <a:moveTo>
                    <a:pt x="50965" y="303252"/>
                  </a:moveTo>
                  <a:lnTo>
                    <a:pt x="59459" y="309211"/>
                  </a:lnTo>
                  <a:cubicBezTo>
                    <a:pt x="64530" y="312507"/>
                    <a:pt x="70109" y="315803"/>
                    <a:pt x="75814" y="319100"/>
                  </a:cubicBezTo>
                  <a:cubicBezTo>
                    <a:pt x="84308" y="323917"/>
                    <a:pt x="93689" y="328735"/>
                    <a:pt x="103578" y="333299"/>
                  </a:cubicBezTo>
                  <a:cubicBezTo>
                    <a:pt x="113467" y="337863"/>
                    <a:pt x="124116" y="342300"/>
                    <a:pt x="135019" y="346610"/>
                  </a:cubicBezTo>
                  <a:lnTo>
                    <a:pt x="136160" y="346610"/>
                  </a:lnTo>
                  <a:cubicBezTo>
                    <a:pt x="143259" y="349399"/>
                    <a:pt x="150613" y="352062"/>
                    <a:pt x="158219" y="354724"/>
                  </a:cubicBezTo>
                  <a:lnTo>
                    <a:pt x="159107" y="354724"/>
                  </a:lnTo>
                  <a:cubicBezTo>
                    <a:pt x="170010" y="358528"/>
                    <a:pt x="181927" y="362458"/>
                    <a:pt x="195745" y="366514"/>
                  </a:cubicBezTo>
                  <a:cubicBezTo>
                    <a:pt x="214001" y="371966"/>
                    <a:pt x="232638" y="376910"/>
                    <a:pt x="251021" y="381474"/>
                  </a:cubicBezTo>
                  <a:lnTo>
                    <a:pt x="280940" y="388574"/>
                  </a:lnTo>
                  <a:cubicBezTo>
                    <a:pt x="296153" y="391870"/>
                    <a:pt x="312001" y="395166"/>
                    <a:pt x="328482" y="398336"/>
                  </a:cubicBezTo>
                  <a:cubicBezTo>
                    <a:pt x="344963" y="401505"/>
                    <a:pt x="361571" y="404548"/>
                    <a:pt x="379193" y="407337"/>
                  </a:cubicBezTo>
                  <a:lnTo>
                    <a:pt x="396815" y="410253"/>
                  </a:lnTo>
                  <a:cubicBezTo>
                    <a:pt x="408479" y="412154"/>
                    <a:pt x="420396" y="413929"/>
                    <a:pt x="432440" y="415577"/>
                  </a:cubicBezTo>
                  <a:lnTo>
                    <a:pt x="450822" y="418240"/>
                  </a:lnTo>
                  <a:lnTo>
                    <a:pt x="488856" y="423057"/>
                  </a:lnTo>
                  <a:cubicBezTo>
                    <a:pt x="526889" y="427621"/>
                    <a:pt x="567204" y="431551"/>
                    <a:pt x="607520" y="434974"/>
                  </a:cubicBezTo>
                  <a:lnTo>
                    <a:pt x="648976" y="438017"/>
                  </a:lnTo>
                  <a:lnTo>
                    <a:pt x="670275" y="439538"/>
                  </a:lnTo>
                  <a:lnTo>
                    <a:pt x="713126" y="441947"/>
                  </a:lnTo>
                  <a:lnTo>
                    <a:pt x="756610" y="443976"/>
                  </a:lnTo>
                  <a:cubicBezTo>
                    <a:pt x="808336" y="446004"/>
                    <a:pt x="861582" y="447018"/>
                    <a:pt x="914575" y="447018"/>
                  </a:cubicBezTo>
                  <a:cubicBezTo>
                    <a:pt x="967568" y="447018"/>
                    <a:pt x="1020815" y="446004"/>
                    <a:pt x="1072540" y="443976"/>
                  </a:cubicBezTo>
                  <a:lnTo>
                    <a:pt x="1116279" y="441947"/>
                  </a:lnTo>
                  <a:lnTo>
                    <a:pt x="1159003" y="439538"/>
                  </a:lnTo>
                  <a:lnTo>
                    <a:pt x="1179921" y="438017"/>
                  </a:lnTo>
                  <a:cubicBezTo>
                    <a:pt x="1194120" y="437130"/>
                    <a:pt x="1207939" y="436115"/>
                    <a:pt x="1221631" y="434974"/>
                  </a:cubicBezTo>
                  <a:cubicBezTo>
                    <a:pt x="1261946" y="431678"/>
                    <a:pt x="1301881" y="427621"/>
                    <a:pt x="1340422" y="423057"/>
                  </a:cubicBezTo>
                  <a:cubicBezTo>
                    <a:pt x="1353100" y="421536"/>
                    <a:pt x="1365777" y="419888"/>
                    <a:pt x="1378455" y="418113"/>
                  </a:cubicBezTo>
                  <a:lnTo>
                    <a:pt x="1396584" y="415577"/>
                  </a:lnTo>
                  <a:cubicBezTo>
                    <a:pt x="1409262" y="413929"/>
                    <a:pt x="1420672" y="412154"/>
                    <a:pt x="1432589" y="410253"/>
                  </a:cubicBezTo>
                  <a:lnTo>
                    <a:pt x="1449831" y="407464"/>
                  </a:lnTo>
                  <a:cubicBezTo>
                    <a:pt x="1467073" y="404548"/>
                    <a:pt x="1483934" y="401505"/>
                    <a:pt x="1500542" y="398336"/>
                  </a:cubicBezTo>
                  <a:cubicBezTo>
                    <a:pt x="1517150" y="395166"/>
                    <a:pt x="1532744" y="391870"/>
                    <a:pt x="1547957" y="388574"/>
                  </a:cubicBezTo>
                  <a:cubicBezTo>
                    <a:pt x="1558226" y="386292"/>
                    <a:pt x="1568241" y="383883"/>
                    <a:pt x="1577877" y="381474"/>
                  </a:cubicBezTo>
                  <a:cubicBezTo>
                    <a:pt x="1598161" y="376530"/>
                    <a:pt x="1615910" y="371586"/>
                    <a:pt x="1633279" y="366514"/>
                  </a:cubicBezTo>
                  <a:cubicBezTo>
                    <a:pt x="1647351" y="362331"/>
                    <a:pt x="1659648" y="358401"/>
                    <a:pt x="1671312" y="354471"/>
                  </a:cubicBezTo>
                  <a:cubicBezTo>
                    <a:pt x="1679299" y="351681"/>
                    <a:pt x="1687032" y="348892"/>
                    <a:pt x="1694512" y="345977"/>
                  </a:cubicBezTo>
                  <a:cubicBezTo>
                    <a:pt x="1705795" y="341539"/>
                    <a:pt x="1716445" y="337102"/>
                    <a:pt x="1725953" y="332665"/>
                  </a:cubicBezTo>
                  <a:cubicBezTo>
                    <a:pt x="1735461" y="328228"/>
                    <a:pt x="1745350" y="323283"/>
                    <a:pt x="1753717" y="318466"/>
                  </a:cubicBezTo>
                  <a:cubicBezTo>
                    <a:pt x="1759549" y="315170"/>
                    <a:pt x="1765127" y="311873"/>
                    <a:pt x="1770198" y="308450"/>
                  </a:cubicBezTo>
                  <a:lnTo>
                    <a:pt x="1776791" y="303760"/>
                  </a:lnTo>
                  <a:lnTo>
                    <a:pt x="1772987" y="787290"/>
                  </a:lnTo>
                  <a:cubicBezTo>
                    <a:pt x="1772987" y="859300"/>
                    <a:pt x="1445901" y="959708"/>
                    <a:pt x="913181" y="959708"/>
                  </a:cubicBezTo>
                  <a:cubicBezTo>
                    <a:pt x="541976" y="959708"/>
                    <a:pt x="270671" y="910898"/>
                    <a:pt x="139836" y="857018"/>
                  </a:cubicBezTo>
                  <a:cubicBezTo>
                    <a:pt x="134659" y="851093"/>
                    <a:pt x="127024" y="847909"/>
                    <a:pt x="119172" y="848397"/>
                  </a:cubicBezTo>
                  <a:cubicBezTo>
                    <a:pt x="74799" y="827478"/>
                    <a:pt x="51219" y="806180"/>
                    <a:pt x="51219" y="787036"/>
                  </a:cubicBezTo>
                  <a:lnTo>
                    <a:pt x="50965" y="303252"/>
                  </a:lnTo>
                  <a:close/>
                  <a:moveTo>
                    <a:pt x="65925" y="937141"/>
                  </a:moveTo>
                  <a:cubicBezTo>
                    <a:pt x="68714" y="934606"/>
                    <a:pt x="71630" y="931943"/>
                    <a:pt x="74926" y="929408"/>
                  </a:cubicBezTo>
                  <a:cubicBezTo>
                    <a:pt x="80532" y="924821"/>
                    <a:pt x="86417" y="920587"/>
                    <a:pt x="92548" y="916730"/>
                  </a:cubicBezTo>
                  <a:lnTo>
                    <a:pt x="99648" y="911786"/>
                  </a:lnTo>
                  <a:cubicBezTo>
                    <a:pt x="103198" y="909757"/>
                    <a:pt x="107128" y="907729"/>
                    <a:pt x="111311" y="905574"/>
                  </a:cubicBezTo>
                  <a:lnTo>
                    <a:pt x="117650" y="902404"/>
                  </a:lnTo>
                  <a:cubicBezTo>
                    <a:pt x="282461" y="973526"/>
                    <a:pt x="598011" y="1010165"/>
                    <a:pt x="910899" y="1010165"/>
                  </a:cubicBezTo>
                  <a:cubicBezTo>
                    <a:pt x="1223786" y="1010165"/>
                    <a:pt x="1541491" y="973146"/>
                    <a:pt x="1705922" y="901643"/>
                  </a:cubicBezTo>
                  <a:lnTo>
                    <a:pt x="1713402" y="905320"/>
                  </a:lnTo>
                  <a:lnTo>
                    <a:pt x="1726080" y="911786"/>
                  </a:lnTo>
                  <a:lnTo>
                    <a:pt x="1732926" y="915716"/>
                  </a:lnTo>
                  <a:cubicBezTo>
                    <a:pt x="1739062" y="919633"/>
                    <a:pt x="1744982" y="923864"/>
                    <a:pt x="1750675" y="928393"/>
                  </a:cubicBezTo>
                  <a:cubicBezTo>
                    <a:pt x="1753971" y="931056"/>
                    <a:pt x="1756887" y="933591"/>
                    <a:pt x="1759803" y="936381"/>
                  </a:cubicBezTo>
                  <a:cubicBezTo>
                    <a:pt x="1762059" y="938484"/>
                    <a:pt x="1764138" y="940773"/>
                    <a:pt x="1766015" y="943227"/>
                  </a:cubicBezTo>
                  <a:cubicBezTo>
                    <a:pt x="1770376" y="948140"/>
                    <a:pt x="1773190" y="954222"/>
                    <a:pt x="1774128" y="960722"/>
                  </a:cubicBezTo>
                  <a:cubicBezTo>
                    <a:pt x="1774192" y="961269"/>
                    <a:pt x="1774192" y="961822"/>
                    <a:pt x="1774128" y="962370"/>
                  </a:cubicBezTo>
                  <a:cubicBezTo>
                    <a:pt x="1773583" y="969551"/>
                    <a:pt x="1770630" y="976338"/>
                    <a:pt x="1765761" y="981640"/>
                  </a:cubicBezTo>
                  <a:cubicBezTo>
                    <a:pt x="1763657" y="984256"/>
                    <a:pt x="1761375" y="986714"/>
                    <a:pt x="1758915" y="988993"/>
                  </a:cubicBezTo>
                  <a:cubicBezTo>
                    <a:pt x="1756189" y="991651"/>
                    <a:pt x="1753312" y="994148"/>
                    <a:pt x="1750294" y="996473"/>
                  </a:cubicBezTo>
                  <a:lnTo>
                    <a:pt x="1744970" y="1000530"/>
                  </a:lnTo>
                  <a:cubicBezTo>
                    <a:pt x="1741166" y="1003192"/>
                    <a:pt x="1737109" y="1005981"/>
                    <a:pt x="1732292" y="1008517"/>
                  </a:cubicBezTo>
                  <a:cubicBezTo>
                    <a:pt x="1727601" y="1011306"/>
                    <a:pt x="1722784" y="1014095"/>
                    <a:pt x="1718346" y="1016504"/>
                  </a:cubicBezTo>
                  <a:lnTo>
                    <a:pt x="1709599" y="1020814"/>
                  </a:lnTo>
                  <a:lnTo>
                    <a:pt x="1708584" y="1020814"/>
                  </a:lnTo>
                  <a:cubicBezTo>
                    <a:pt x="1703387" y="1023477"/>
                    <a:pt x="1697935" y="1026012"/>
                    <a:pt x="1692864" y="1028168"/>
                  </a:cubicBezTo>
                  <a:lnTo>
                    <a:pt x="1687032" y="1030576"/>
                  </a:lnTo>
                  <a:lnTo>
                    <a:pt x="1682848" y="1032351"/>
                  </a:lnTo>
                  <a:cubicBezTo>
                    <a:pt x="1676129" y="1035014"/>
                    <a:pt x="1669283" y="1037803"/>
                    <a:pt x="1662057" y="1040465"/>
                  </a:cubicBezTo>
                  <a:cubicBezTo>
                    <a:pt x="1654831" y="1043127"/>
                    <a:pt x="1647604" y="1045663"/>
                    <a:pt x="1640378" y="1048072"/>
                  </a:cubicBezTo>
                  <a:lnTo>
                    <a:pt x="1618826" y="1054791"/>
                  </a:lnTo>
                  <a:cubicBezTo>
                    <a:pt x="1604373" y="1059228"/>
                    <a:pt x="1588272" y="1063665"/>
                    <a:pt x="1569890" y="1068356"/>
                  </a:cubicBezTo>
                  <a:lnTo>
                    <a:pt x="1549985" y="1074061"/>
                  </a:lnTo>
                  <a:lnTo>
                    <a:pt x="1548718" y="1074061"/>
                  </a:lnTo>
                  <a:cubicBezTo>
                    <a:pt x="1500415" y="1085471"/>
                    <a:pt x="1446028" y="1095487"/>
                    <a:pt x="1387076" y="1103854"/>
                  </a:cubicBezTo>
                  <a:cubicBezTo>
                    <a:pt x="1363115" y="1107277"/>
                    <a:pt x="1338393" y="1110446"/>
                    <a:pt x="1313672" y="1113362"/>
                  </a:cubicBezTo>
                  <a:cubicBezTo>
                    <a:pt x="1294655" y="1115391"/>
                    <a:pt x="1275638" y="1117546"/>
                    <a:pt x="1255481" y="1119321"/>
                  </a:cubicBezTo>
                  <a:cubicBezTo>
                    <a:pt x="1242803" y="1120589"/>
                    <a:pt x="1229111" y="1121856"/>
                    <a:pt x="1215546" y="1122871"/>
                  </a:cubicBezTo>
                  <a:cubicBezTo>
                    <a:pt x="1201981" y="1123885"/>
                    <a:pt x="1188542" y="1125026"/>
                    <a:pt x="1174470" y="1125913"/>
                  </a:cubicBezTo>
                  <a:lnTo>
                    <a:pt x="1153805" y="1127308"/>
                  </a:lnTo>
                  <a:lnTo>
                    <a:pt x="1111588" y="1129843"/>
                  </a:lnTo>
                  <a:cubicBezTo>
                    <a:pt x="1097389" y="1129843"/>
                    <a:pt x="1083063" y="1131238"/>
                    <a:pt x="1068610" y="1131745"/>
                  </a:cubicBezTo>
                  <a:cubicBezTo>
                    <a:pt x="992544" y="1134788"/>
                    <a:pt x="912167" y="1135548"/>
                    <a:pt x="834071" y="1134027"/>
                  </a:cubicBezTo>
                  <a:cubicBezTo>
                    <a:pt x="807955" y="1133520"/>
                    <a:pt x="782093" y="1132759"/>
                    <a:pt x="756484" y="1131745"/>
                  </a:cubicBezTo>
                  <a:lnTo>
                    <a:pt x="713252" y="1130097"/>
                  </a:lnTo>
                  <a:lnTo>
                    <a:pt x="671289" y="1127308"/>
                  </a:lnTo>
                  <a:lnTo>
                    <a:pt x="650497" y="1125913"/>
                  </a:lnTo>
                  <a:cubicBezTo>
                    <a:pt x="636678" y="1125026"/>
                    <a:pt x="623240" y="1124012"/>
                    <a:pt x="609675" y="1122871"/>
                  </a:cubicBezTo>
                  <a:lnTo>
                    <a:pt x="569867" y="1119321"/>
                  </a:lnTo>
                  <a:cubicBezTo>
                    <a:pt x="549963" y="1117419"/>
                    <a:pt x="530566" y="1115391"/>
                    <a:pt x="511676" y="1113362"/>
                  </a:cubicBezTo>
                  <a:cubicBezTo>
                    <a:pt x="486320" y="1110446"/>
                    <a:pt x="462106" y="1107277"/>
                    <a:pt x="438145" y="1103854"/>
                  </a:cubicBezTo>
                  <a:cubicBezTo>
                    <a:pt x="379066" y="1095487"/>
                    <a:pt x="324678" y="1085471"/>
                    <a:pt x="276123" y="1074061"/>
                  </a:cubicBezTo>
                  <a:lnTo>
                    <a:pt x="255331" y="1068990"/>
                  </a:lnTo>
                  <a:lnTo>
                    <a:pt x="225031" y="1061003"/>
                  </a:lnTo>
                  <a:cubicBezTo>
                    <a:pt x="215269" y="1058214"/>
                    <a:pt x="205888" y="1055425"/>
                    <a:pt x="197013" y="1052636"/>
                  </a:cubicBezTo>
                  <a:lnTo>
                    <a:pt x="185096" y="1048832"/>
                  </a:lnTo>
                  <a:cubicBezTo>
                    <a:pt x="177363" y="1046297"/>
                    <a:pt x="170010" y="1043761"/>
                    <a:pt x="162783" y="1041099"/>
                  </a:cubicBezTo>
                  <a:lnTo>
                    <a:pt x="142752" y="1033365"/>
                  </a:lnTo>
                  <a:lnTo>
                    <a:pt x="133371" y="1029309"/>
                  </a:lnTo>
                  <a:cubicBezTo>
                    <a:pt x="127159" y="1026646"/>
                    <a:pt x="121454" y="1023984"/>
                    <a:pt x="115875" y="1021195"/>
                  </a:cubicBezTo>
                  <a:cubicBezTo>
                    <a:pt x="113213" y="1019927"/>
                    <a:pt x="110678" y="1018659"/>
                    <a:pt x="107762" y="1017011"/>
                  </a:cubicBezTo>
                  <a:cubicBezTo>
                    <a:pt x="102564" y="1014349"/>
                    <a:pt x="97746" y="1011560"/>
                    <a:pt x="93182" y="1008771"/>
                  </a:cubicBezTo>
                  <a:cubicBezTo>
                    <a:pt x="88618" y="1005981"/>
                    <a:pt x="84688" y="1003446"/>
                    <a:pt x="81265" y="1001037"/>
                  </a:cubicBezTo>
                  <a:lnTo>
                    <a:pt x="75687" y="996853"/>
                  </a:lnTo>
                  <a:cubicBezTo>
                    <a:pt x="72391" y="994191"/>
                    <a:pt x="69475" y="991782"/>
                    <a:pt x="66559" y="988993"/>
                  </a:cubicBezTo>
                  <a:cubicBezTo>
                    <a:pt x="61429" y="984404"/>
                    <a:pt x="57139" y="978955"/>
                    <a:pt x="53881" y="972892"/>
                  </a:cubicBezTo>
                  <a:lnTo>
                    <a:pt x="53881" y="972005"/>
                  </a:lnTo>
                  <a:cubicBezTo>
                    <a:pt x="52438" y="969040"/>
                    <a:pt x="51660" y="965794"/>
                    <a:pt x="51599" y="962497"/>
                  </a:cubicBezTo>
                  <a:cubicBezTo>
                    <a:pt x="52759" y="952141"/>
                    <a:pt x="57895" y="942641"/>
                    <a:pt x="65925" y="936000"/>
                  </a:cubicBezTo>
                  <a:lnTo>
                    <a:pt x="65925" y="937141"/>
                  </a:lnTo>
                  <a:close/>
                  <a:moveTo>
                    <a:pt x="55402" y="1529067"/>
                  </a:moveTo>
                  <a:lnTo>
                    <a:pt x="55402" y="1045029"/>
                  </a:lnTo>
                  <a:cubicBezTo>
                    <a:pt x="58952" y="1047438"/>
                    <a:pt x="62375" y="1049847"/>
                    <a:pt x="66052" y="1052129"/>
                  </a:cubicBezTo>
                  <a:cubicBezTo>
                    <a:pt x="71376" y="1055425"/>
                    <a:pt x="77081" y="1058594"/>
                    <a:pt x="82913" y="1061637"/>
                  </a:cubicBezTo>
                  <a:lnTo>
                    <a:pt x="92295" y="1066581"/>
                  </a:lnTo>
                  <a:cubicBezTo>
                    <a:pt x="98634" y="1069624"/>
                    <a:pt x="104973" y="1072793"/>
                    <a:pt x="112072" y="1075709"/>
                  </a:cubicBezTo>
                  <a:lnTo>
                    <a:pt x="122848" y="1080273"/>
                  </a:lnTo>
                  <a:cubicBezTo>
                    <a:pt x="129567" y="1082936"/>
                    <a:pt x="136540" y="1085725"/>
                    <a:pt x="144147" y="1088514"/>
                  </a:cubicBezTo>
                  <a:lnTo>
                    <a:pt x="144908" y="1088514"/>
                  </a:lnTo>
                  <a:lnTo>
                    <a:pt x="147570" y="1089528"/>
                  </a:lnTo>
                  <a:lnTo>
                    <a:pt x="168742" y="1096881"/>
                  </a:lnTo>
                  <a:lnTo>
                    <a:pt x="181420" y="1100685"/>
                  </a:lnTo>
                  <a:cubicBezTo>
                    <a:pt x="190928" y="1103727"/>
                    <a:pt x="200690" y="1106643"/>
                    <a:pt x="211086" y="1109559"/>
                  </a:cubicBezTo>
                  <a:lnTo>
                    <a:pt x="242526" y="1117926"/>
                  </a:lnTo>
                  <a:cubicBezTo>
                    <a:pt x="249880" y="1119701"/>
                    <a:pt x="257106" y="1121603"/>
                    <a:pt x="264459" y="1123251"/>
                  </a:cubicBezTo>
                  <a:cubicBezTo>
                    <a:pt x="314283" y="1134914"/>
                    <a:pt x="370192" y="1145184"/>
                    <a:pt x="430665" y="1153804"/>
                  </a:cubicBezTo>
                  <a:cubicBezTo>
                    <a:pt x="455133" y="1157354"/>
                    <a:pt x="480362" y="1160524"/>
                    <a:pt x="505717" y="1163439"/>
                  </a:cubicBezTo>
                  <a:cubicBezTo>
                    <a:pt x="524987" y="1165595"/>
                    <a:pt x="544638" y="1167623"/>
                    <a:pt x="564796" y="1169652"/>
                  </a:cubicBezTo>
                  <a:lnTo>
                    <a:pt x="605238" y="1173201"/>
                  </a:lnTo>
                  <a:lnTo>
                    <a:pt x="646567" y="1176244"/>
                  </a:lnTo>
                  <a:lnTo>
                    <a:pt x="667739" y="1177639"/>
                  </a:lnTo>
                  <a:lnTo>
                    <a:pt x="710590" y="1180174"/>
                  </a:lnTo>
                  <a:cubicBezTo>
                    <a:pt x="725043" y="1180935"/>
                    <a:pt x="739622" y="1181569"/>
                    <a:pt x="754075" y="1182076"/>
                  </a:cubicBezTo>
                  <a:cubicBezTo>
                    <a:pt x="805927" y="1184231"/>
                    <a:pt x="859047" y="1185245"/>
                    <a:pt x="912167" y="1185245"/>
                  </a:cubicBezTo>
                  <a:cubicBezTo>
                    <a:pt x="965286" y="1185245"/>
                    <a:pt x="1018406" y="1184231"/>
                    <a:pt x="1070132" y="1182076"/>
                  </a:cubicBezTo>
                  <a:cubicBezTo>
                    <a:pt x="1084711" y="1182076"/>
                    <a:pt x="1099291" y="1180935"/>
                    <a:pt x="1113743" y="1180174"/>
                  </a:cubicBezTo>
                  <a:lnTo>
                    <a:pt x="1156974" y="1178019"/>
                  </a:lnTo>
                  <a:lnTo>
                    <a:pt x="1177893" y="1176624"/>
                  </a:lnTo>
                  <a:cubicBezTo>
                    <a:pt x="1191965" y="1175737"/>
                    <a:pt x="1205911" y="1174723"/>
                    <a:pt x="1219476" y="1173582"/>
                  </a:cubicBezTo>
                  <a:lnTo>
                    <a:pt x="1259791" y="1170032"/>
                  </a:lnTo>
                  <a:cubicBezTo>
                    <a:pt x="1279949" y="1168130"/>
                    <a:pt x="1299599" y="1165975"/>
                    <a:pt x="1318870" y="1163820"/>
                  </a:cubicBezTo>
                  <a:cubicBezTo>
                    <a:pt x="1344225" y="1160904"/>
                    <a:pt x="1369581" y="1157734"/>
                    <a:pt x="1393922" y="1154185"/>
                  </a:cubicBezTo>
                  <a:cubicBezTo>
                    <a:pt x="1453888" y="1145691"/>
                    <a:pt x="1509417" y="1135422"/>
                    <a:pt x="1558733" y="1123758"/>
                  </a:cubicBezTo>
                  <a:lnTo>
                    <a:pt x="1559494" y="1123758"/>
                  </a:lnTo>
                  <a:cubicBezTo>
                    <a:pt x="1567101" y="1122110"/>
                    <a:pt x="1574327" y="1120208"/>
                    <a:pt x="1581807" y="1118433"/>
                  </a:cubicBezTo>
                  <a:cubicBezTo>
                    <a:pt x="1601077" y="1113489"/>
                    <a:pt x="1617812" y="1108798"/>
                    <a:pt x="1632518" y="1104234"/>
                  </a:cubicBezTo>
                  <a:lnTo>
                    <a:pt x="1654704" y="1097261"/>
                  </a:lnTo>
                  <a:lnTo>
                    <a:pt x="1678411" y="1089021"/>
                  </a:lnTo>
                  <a:cubicBezTo>
                    <a:pt x="1686018" y="1086232"/>
                    <a:pt x="1693371" y="1083316"/>
                    <a:pt x="1700471" y="1080400"/>
                  </a:cubicBezTo>
                  <a:lnTo>
                    <a:pt x="1705795" y="1078245"/>
                  </a:lnTo>
                  <a:lnTo>
                    <a:pt x="1711120" y="1075963"/>
                  </a:lnTo>
                  <a:cubicBezTo>
                    <a:pt x="1717966" y="1073047"/>
                    <a:pt x="1723798" y="1070004"/>
                    <a:pt x="1730390" y="1067088"/>
                  </a:cubicBezTo>
                  <a:lnTo>
                    <a:pt x="1739518" y="1062398"/>
                  </a:lnTo>
                  <a:cubicBezTo>
                    <a:pt x="1745857" y="1059101"/>
                    <a:pt x="1752196" y="1055805"/>
                    <a:pt x="1756253" y="1052889"/>
                  </a:cubicBezTo>
                  <a:cubicBezTo>
                    <a:pt x="1760310" y="1049973"/>
                    <a:pt x="1766902" y="1046170"/>
                    <a:pt x="1772227" y="1042367"/>
                  </a:cubicBezTo>
                  <a:lnTo>
                    <a:pt x="1772227" y="1222391"/>
                  </a:lnTo>
                  <a:cubicBezTo>
                    <a:pt x="1494026" y="1233426"/>
                    <a:pt x="1254898" y="1423093"/>
                    <a:pt x="1180809" y="1691469"/>
                  </a:cubicBezTo>
                  <a:cubicBezTo>
                    <a:pt x="1094219" y="1697681"/>
                    <a:pt x="1004207" y="1700977"/>
                    <a:pt x="912420" y="1700977"/>
                  </a:cubicBezTo>
                  <a:cubicBezTo>
                    <a:pt x="382616" y="1700470"/>
                    <a:pt x="55402" y="1599935"/>
                    <a:pt x="55402" y="1527925"/>
                  </a:cubicBezTo>
                  <a:lnTo>
                    <a:pt x="55402" y="1529067"/>
                  </a:lnTo>
                  <a:close/>
                  <a:moveTo>
                    <a:pt x="66686" y="1683101"/>
                  </a:moveTo>
                  <a:cubicBezTo>
                    <a:pt x="69475" y="1680439"/>
                    <a:pt x="72517" y="1677777"/>
                    <a:pt x="75687" y="1675241"/>
                  </a:cubicBezTo>
                  <a:cubicBezTo>
                    <a:pt x="81226" y="1670982"/>
                    <a:pt x="86982" y="1667001"/>
                    <a:pt x="92929" y="1663324"/>
                  </a:cubicBezTo>
                  <a:lnTo>
                    <a:pt x="99901" y="1659267"/>
                  </a:lnTo>
                  <a:lnTo>
                    <a:pt x="105987" y="1655971"/>
                  </a:lnTo>
                  <a:lnTo>
                    <a:pt x="111945" y="1652802"/>
                  </a:lnTo>
                  <a:lnTo>
                    <a:pt x="112706" y="1652802"/>
                  </a:lnTo>
                  <a:cubicBezTo>
                    <a:pt x="116124" y="1650887"/>
                    <a:pt x="119636" y="1649163"/>
                    <a:pt x="123229" y="1647604"/>
                  </a:cubicBezTo>
                  <a:lnTo>
                    <a:pt x="125257" y="1646590"/>
                  </a:lnTo>
                  <a:lnTo>
                    <a:pt x="126778" y="1645829"/>
                  </a:lnTo>
                  <a:cubicBezTo>
                    <a:pt x="293111" y="1715430"/>
                    <a:pt x="605238" y="1751435"/>
                    <a:pt x="914829" y="1751435"/>
                  </a:cubicBezTo>
                  <a:cubicBezTo>
                    <a:pt x="1002306" y="1751435"/>
                    <a:pt x="1088388" y="1748392"/>
                    <a:pt x="1171427" y="1742814"/>
                  </a:cubicBezTo>
                  <a:cubicBezTo>
                    <a:pt x="1164142" y="1781354"/>
                    <a:pt x="1160449" y="1820478"/>
                    <a:pt x="1160397" y="1859703"/>
                  </a:cubicBezTo>
                  <a:cubicBezTo>
                    <a:pt x="1160397" y="1864647"/>
                    <a:pt x="1160397" y="1869465"/>
                    <a:pt x="1160397" y="1874409"/>
                  </a:cubicBezTo>
                  <a:lnTo>
                    <a:pt x="1153932" y="1874409"/>
                  </a:lnTo>
                  <a:lnTo>
                    <a:pt x="1152157" y="1874409"/>
                  </a:lnTo>
                  <a:lnTo>
                    <a:pt x="1111842" y="1876818"/>
                  </a:lnTo>
                  <a:lnTo>
                    <a:pt x="1068737" y="1878720"/>
                  </a:lnTo>
                  <a:cubicBezTo>
                    <a:pt x="1016124" y="1880748"/>
                    <a:pt x="963638" y="1881889"/>
                    <a:pt x="912674" y="1881889"/>
                  </a:cubicBezTo>
                  <a:cubicBezTo>
                    <a:pt x="861709" y="1881889"/>
                    <a:pt x="809350" y="1880748"/>
                    <a:pt x="756610" y="1878720"/>
                  </a:cubicBezTo>
                  <a:lnTo>
                    <a:pt x="753948" y="1878720"/>
                  </a:lnTo>
                  <a:lnTo>
                    <a:pt x="713886" y="1876945"/>
                  </a:lnTo>
                  <a:lnTo>
                    <a:pt x="671289" y="1874409"/>
                  </a:lnTo>
                  <a:lnTo>
                    <a:pt x="650624" y="1873015"/>
                  </a:lnTo>
                  <a:cubicBezTo>
                    <a:pt x="636805" y="1872127"/>
                    <a:pt x="623367" y="1871113"/>
                    <a:pt x="609928" y="1869972"/>
                  </a:cubicBezTo>
                  <a:lnTo>
                    <a:pt x="569867" y="1866549"/>
                  </a:lnTo>
                  <a:cubicBezTo>
                    <a:pt x="550089" y="1864647"/>
                    <a:pt x="530819" y="1862619"/>
                    <a:pt x="511929" y="1860464"/>
                  </a:cubicBezTo>
                  <a:cubicBezTo>
                    <a:pt x="486574" y="1857548"/>
                    <a:pt x="462106" y="1854378"/>
                    <a:pt x="438398" y="1851082"/>
                  </a:cubicBezTo>
                  <a:cubicBezTo>
                    <a:pt x="379320" y="1842588"/>
                    <a:pt x="324298" y="1832573"/>
                    <a:pt x="276630" y="1821289"/>
                  </a:cubicBezTo>
                  <a:lnTo>
                    <a:pt x="275615" y="1821289"/>
                  </a:lnTo>
                  <a:lnTo>
                    <a:pt x="255331" y="1816345"/>
                  </a:lnTo>
                  <a:cubicBezTo>
                    <a:pt x="236568" y="1811527"/>
                    <a:pt x="220594" y="1807217"/>
                    <a:pt x="205761" y="1802653"/>
                  </a:cubicBezTo>
                  <a:lnTo>
                    <a:pt x="196886" y="1799864"/>
                  </a:lnTo>
                  <a:lnTo>
                    <a:pt x="191942" y="1798342"/>
                  </a:lnTo>
                  <a:cubicBezTo>
                    <a:pt x="189867" y="1797594"/>
                    <a:pt x="187751" y="1796961"/>
                    <a:pt x="185603" y="1796441"/>
                  </a:cubicBezTo>
                  <a:lnTo>
                    <a:pt x="162910" y="1788454"/>
                  </a:lnTo>
                  <a:lnTo>
                    <a:pt x="147570" y="1782495"/>
                  </a:lnTo>
                  <a:lnTo>
                    <a:pt x="142499" y="1780467"/>
                  </a:lnTo>
                  <a:cubicBezTo>
                    <a:pt x="140597" y="1780467"/>
                    <a:pt x="138822" y="1778945"/>
                    <a:pt x="137047" y="1778185"/>
                  </a:cubicBezTo>
                  <a:lnTo>
                    <a:pt x="132357" y="1776156"/>
                  </a:lnTo>
                  <a:cubicBezTo>
                    <a:pt x="126652" y="1773748"/>
                    <a:pt x="121073" y="1771339"/>
                    <a:pt x="116129" y="1768676"/>
                  </a:cubicBezTo>
                  <a:lnTo>
                    <a:pt x="107255" y="1764112"/>
                  </a:lnTo>
                  <a:cubicBezTo>
                    <a:pt x="102183" y="1761577"/>
                    <a:pt x="97619" y="1758915"/>
                    <a:pt x="92548" y="1755745"/>
                  </a:cubicBezTo>
                  <a:cubicBezTo>
                    <a:pt x="87477" y="1752576"/>
                    <a:pt x="84308" y="1750547"/>
                    <a:pt x="81392" y="1748519"/>
                  </a:cubicBezTo>
                  <a:lnTo>
                    <a:pt x="74926" y="1743701"/>
                  </a:lnTo>
                  <a:cubicBezTo>
                    <a:pt x="71884" y="1741166"/>
                    <a:pt x="68968" y="1738630"/>
                    <a:pt x="66305" y="1736095"/>
                  </a:cubicBezTo>
                  <a:cubicBezTo>
                    <a:pt x="63911" y="1733876"/>
                    <a:pt x="61705" y="1731455"/>
                    <a:pt x="59713" y="1728868"/>
                  </a:cubicBezTo>
                  <a:cubicBezTo>
                    <a:pt x="54823" y="1723632"/>
                    <a:pt x="51870" y="1716875"/>
                    <a:pt x="51346" y="1709725"/>
                  </a:cubicBezTo>
                  <a:cubicBezTo>
                    <a:pt x="51346" y="1708964"/>
                    <a:pt x="51346" y="1707950"/>
                    <a:pt x="51346" y="1707570"/>
                  </a:cubicBezTo>
                  <a:cubicBezTo>
                    <a:pt x="52450" y="1701053"/>
                    <a:pt x="55448" y="1695019"/>
                    <a:pt x="59966" y="1690201"/>
                  </a:cubicBezTo>
                  <a:cubicBezTo>
                    <a:pt x="62004" y="1687653"/>
                    <a:pt x="64252" y="1685282"/>
                    <a:pt x="66686" y="1683101"/>
                  </a:cubicBezTo>
                  <a:close/>
                  <a:moveTo>
                    <a:pt x="910392" y="2447445"/>
                  </a:moveTo>
                  <a:cubicBezTo>
                    <a:pt x="377925" y="2447445"/>
                    <a:pt x="50585" y="2346910"/>
                    <a:pt x="50585" y="2274900"/>
                  </a:cubicBezTo>
                  <a:lnTo>
                    <a:pt x="50585" y="1788200"/>
                  </a:lnTo>
                  <a:lnTo>
                    <a:pt x="51726" y="1789088"/>
                  </a:lnTo>
                  <a:cubicBezTo>
                    <a:pt x="56417" y="1792384"/>
                    <a:pt x="61615" y="1796060"/>
                    <a:pt x="66939" y="1799103"/>
                  </a:cubicBezTo>
                  <a:cubicBezTo>
                    <a:pt x="72264" y="1802146"/>
                    <a:pt x="78222" y="1805822"/>
                    <a:pt x="84815" y="1809245"/>
                  </a:cubicBezTo>
                  <a:cubicBezTo>
                    <a:pt x="87477" y="1810513"/>
                    <a:pt x="90266" y="1811908"/>
                    <a:pt x="93182" y="1813556"/>
                  </a:cubicBezTo>
                  <a:cubicBezTo>
                    <a:pt x="99141" y="1816472"/>
                    <a:pt x="105226" y="1819261"/>
                    <a:pt x="111565" y="1822050"/>
                  </a:cubicBezTo>
                  <a:lnTo>
                    <a:pt x="113086" y="1822811"/>
                  </a:lnTo>
                  <a:lnTo>
                    <a:pt x="117397" y="1824585"/>
                  </a:lnTo>
                  <a:cubicBezTo>
                    <a:pt x="119552" y="1825600"/>
                    <a:pt x="121834" y="1826614"/>
                    <a:pt x="124496" y="1827628"/>
                  </a:cubicBezTo>
                  <a:lnTo>
                    <a:pt x="129694" y="1829656"/>
                  </a:lnTo>
                  <a:lnTo>
                    <a:pt x="146429" y="1836122"/>
                  </a:lnTo>
                  <a:lnTo>
                    <a:pt x="171151" y="1844743"/>
                  </a:lnTo>
                  <a:lnTo>
                    <a:pt x="177236" y="1846645"/>
                  </a:lnTo>
                  <a:lnTo>
                    <a:pt x="182307" y="1848166"/>
                  </a:lnTo>
                  <a:lnTo>
                    <a:pt x="192322" y="1851336"/>
                  </a:lnTo>
                  <a:cubicBezTo>
                    <a:pt x="207282" y="1855900"/>
                    <a:pt x="224144" y="1860590"/>
                    <a:pt x="243794" y="1865535"/>
                  </a:cubicBezTo>
                  <a:lnTo>
                    <a:pt x="265473" y="1870859"/>
                  </a:lnTo>
                  <a:lnTo>
                    <a:pt x="266868" y="1870859"/>
                  </a:lnTo>
                  <a:cubicBezTo>
                    <a:pt x="316311" y="1882396"/>
                    <a:pt x="371840" y="1892538"/>
                    <a:pt x="431679" y="1901286"/>
                  </a:cubicBezTo>
                  <a:cubicBezTo>
                    <a:pt x="455893" y="1904709"/>
                    <a:pt x="481122" y="1907879"/>
                    <a:pt x="506731" y="1910794"/>
                  </a:cubicBezTo>
                  <a:cubicBezTo>
                    <a:pt x="526002" y="1912950"/>
                    <a:pt x="545525" y="1915105"/>
                    <a:pt x="565556" y="1917006"/>
                  </a:cubicBezTo>
                  <a:lnTo>
                    <a:pt x="606379" y="1920556"/>
                  </a:lnTo>
                  <a:lnTo>
                    <a:pt x="619056" y="1921444"/>
                  </a:lnTo>
                  <a:lnTo>
                    <a:pt x="648215" y="1923599"/>
                  </a:lnTo>
                  <a:lnTo>
                    <a:pt x="669387" y="1924993"/>
                  </a:lnTo>
                  <a:lnTo>
                    <a:pt x="712365" y="1927529"/>
                  </a:lnTo>
                  <a:lnTo>
                    <a:pt x="725043" y="1928163"/>
                  </a:lnTo>
                  <a:cubicBezTo>
                    <a:pt x="735058" y="1928163"/>
                    <a:pt x="745074" y="1929177"/>
                    <a:pt x="755089" y="1929431"/>
                  </a:cubicBezTo>
                  <a:cubicBezTo>
                    <a:pt x="808462" y="1931586"/>
                    <a:pt x="861582" y="1932727"/>
                    <a:pt x="913054" y="1932727"/>
                  </a:cubicBezTo>
                  <a:cubicBezTo>
                    <a:pt x="938410" y="1932727"/>
                    <a:pt x="965160" y="1932727"/>
                    <a:pt x="991529" y="1931840"/>
                  </a:cubicBezTo>
                  <a:cubicBezTo>
                    <a:pt x="1017899" y="1930952"/>
                    <a:pt x="1044522" y="1930572"/>
                    <a:pt x="1071273" y="1929431"/>
                  </a:cubicBezTo>
                  <a:lnTo>
                    <a:pt x="1074569" y="1929431"/>
                  </a:lnTo>
                  <a:lnTo>
                    <a:pt x="1101192" y="1928290"/>
                  </a:lnTo>
                  <a:lnTo>
                    <a:pt x="1114757" y="1927656"/>
                  </a:lnTo>
                  <a:cubicBezTo>
                    <a:pt x="1128576" y="1927656"/>
                    <a:pt x="1142141" y="1926134"/>
                    <a:pt x="1155707" y="1925247"/>
                  </a:cubicBezTo>
                  <a:lnTo>
                    <a:pt x="1157228" y="1925247"/>
                  </a:lnTo>
                  <a:lnTo>
                    <a:pt x="1163820" y="1925247"/>
                  </a:lnTo>
                  <a:cubicBezTo>
                    <a:pt x="1184257" y="2122932"/>
                    <a:pt x="1295555" y="2299837"/>
                    <a:pt x="1464918" y="2403833"/>
                  </a:cubicBezTo>
                  <a:cubicBezTo>
                    <a:pt x="1281825" y="2434475"/>
                    <a:pt x="1096405" y="2449067"/>
                    <a:pt x="910772" y="2447445"/>
                  </a:cubicBezTo>
                  <a:lnTo>
                    <a:pt x="910392" y="2447445"/>
                  </a:lnTo>
                  <a:close/>
                  <a:moveTo>
                    <a:pt x="1799231" y="2447445"/>
                  </a:moveTo>
                  <a:cubicBezTo>
                    <a:pt x="1474527" y="2452211"/>
                    <a:pt x="1207432" y="2192850"/>
                    <a:pt x="1202665" y="1868146"/>
                  </a:cubicBezTo>
                  <a:cubicBezTo>
                    <a:pt x="1197898" y="1543443"/>
                    <a:pt x="1457260" y="1276348"/>
                    <a:pt x="1781963" y="1271581"/>
                  </a:cubicBezTo>
                  <a:cubicBezTo>
                    <a:pt x="1787719" y="1271492"/>
                    <a:pt x="1793475" y="1271492"/>
                    <a:pt x="1799231" y="1271581"/>
                  </a:cubicBezTo>
                  <a:lnTo>
                    <a:pt x="1800245" y="1271581"/>
                  </a:lnTo>
                  <a:cubicBezTo>
                    <a:pt x="2124910" y="1271860"/>
                    <a:pt x="2387885" y="1535291"/>
                    <a:pt x="2387606" y="1859956"/>
                  </a:cubicBezTo>
                  <a:cubicBezTo>
                    <a:pt x="2387327" y="2184622"/>
                    <a:pt x="2123896" y="2447597"/>
                    <a:pt x="1799231" y="2447318"/>
                  </a:cubicBezTo>
                  <a:lnTo>
                    <a:pt x="1799231" y="24474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1" name="Полилиния: фигура 57347">
              <a:extLst>
                <a:ext uri="{FF2B5EF4-FFF2-40B4-BE49-F238E27FC236}">
                  <a16:creationId xmlns:a16="http://schemas.microsoft.com/office/drawing/2014/main" id="{09738697-9A32-E94C-94F2-9904B2988188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1960225" y="4327525"/>
              <a:ext cx="563563" cy="565150"/>
            </a:xfrm>
            <a:custGeom>
              <a:avLst/>
              <a:gdLst>
                <a:gd name="T0" fmla="*/ 555924 w 562871"/>
                <a:gd name="T1" fmla="*/ 115459 h 565717"/>
                <a:gd name="T2" fmla="*/ 447649 w 562871"/>
                <a:gd name="T3" fmla="*/ 7427 h 565717"/>
                <a:gd name="T4" fmla="*/ 411854 w 562871"/>
                <a:gd name="T5" fmla="*/ 7427 h 565717"/>
                <a:gd name="T6" fmla="*/ 281747 w 562871"/>
                <a:gd name="T7" fmla="*/ 137243 h 565717"/>
                <a:gd name="T8" fmla="*/ 151640 w 562871"/>
                <a:gd name="T9" fmla="*/ 7427 h 565717"/>
                <a:gd name="T10" fmla="*/ 115743 w 562871"/>
                <a:gd name="T11" fmla="*/ 7402 h 565717"/>
                <a:gd name="T12" fmla="*/ 115717 w 562871"/>
                <a:gd name="T13" fmla="*/ 7427 h 565717"/>
                <a:gd name="T14" fmla="*/ 7443 w 562871"/>
                <a:gd name="T15" fmla="*/ 115459 h 565717"/>
                <a:gd name="T16" fmla="*/ 7418 w 562871"/>
                <a:gd name="T17" fmla="*/ 151276 h 565717"/>
                <a:gd name="T18" fmla="*/ 7443 w 562871"/>
                <a:gd name="T19" fmla="*/ 151301 h 565717"/>
                <a:gd name="T20" fmla="*/ 139073 w 562871"/>
                <a:gd name="T21" fmla="*/ 282892 h 565717"/>
                <a:gd name="T22" fmla="*/ 7443 w 562871"/>
                <a:gd name="T23" fmla="*/ 414228 h 565717"/>
                <a:gd name="T24" fmla="*/ 7418 w 562871"/>
                <a:gd name="T25" fmla="*/ 450045 h 565717"/>
                <a:gd name="T26" fmla="*/ 7443 w 562871"/>
                <a:gd name="T27" fmla="*/ 450070 h 565717"/>
                <a:gd name="T28" fmla="*/ 115844 w 562871"/>
                <a:gd name="T29" fmla="*/ 557723 h 565717"/>
                <a:gd name="T30" fmla="*/ 151741 w 562871"/>
                <a:gd name="T31" fmla="*/ 557749 h 565717"/>
                <a:gd name="T32" fmla="*/ 151766 w 562871"/>
                <a:gd name="T33" fmla="*/ 557723 h 565717"/>
                <a:gd name="T34" fmla="*/ 281873 w 562871"/>
                <a:gd name="T35" fmla="*/ 427907 h 565717"/>
                <a:gd name="T36" fmla="*/ 411981 w 562871"/>
                <a:gd name="T37" fmla="*/ 557723 h 565717"/>
                <a:gd name="T38" fmla="*/ 447776 w 562871"/>
                <a:gd name="T39" fmla="*/ 557723 h 565717"/>
                <a:gd name="T40" fmla="*/ 556050 w 562871"/>
                <a:gd name="T41" fmla="*/ 449691 h 565717"/>
                <a:gd name="T42" fmla="*/ 556076 w 562871"/>
                <a:gd name="T43" fmla="*/ 413874 h 565717"/>
                <a:gd name="T44" fmla="*/ 556050 w 562871"/>
                <a:gd name="T45" fmla="*/ 413849 h 565717"/>
                <a:gd name="T46" fmla="*/ 424293 w 562871"/>
                <a:gd name="T47" fmla="*/ 282892 h 565717"/>
                <a:gd name="T48" fmla="*/ 555924 w 562871"/>
                <a:gd name="T49" fmla="*/ 151682 h 565717"/>
                <a:gd name="T50" fmla="*/ 556329 w 562871"/>
                <a:gd name="T51" fmla="*/ 115865 h 565717"/>
                <a:gd name="T52" fmla="*/ 555924 w 562871"/>
                <a:gd name="T53" fmla="*/ 115459 h 565717"/>
                <a:gd name="T54" fmla="*/ 371997 w 562871"/>
                <a:gd name="T55" fmla="*/ 263134 h 565717"/>
                <a:gd name="T56" fmla="*/ 364508 w 562871"/>
                <a:gd name="T57" fmla="*/ 281119 h 565717"/>
                <a:gd name="T58" fmla="*/ 364508 w 562871"/>
                <a:gd name="T59" fmla="*/ 284031 h 565717"/>
                <a:gd name="T60" fmla="*/ 371997 w 562871"/>
                <a:gd name="T61" fmla="*/ 302016 h 565717"/>
                <a:gd name="T62" fmla="*/ 502104 w 562871"/>
                <a:gd name="T63" fmla="*/ 431833 h 565717"/>
                <a:gd name="T64" fmla="*/ 429751 w 562871"/>
                <a:gd name="T65" fmla="*/ 503897 h 565717"/>
                <a:gd name="T66" fmla="*/ 299644 w 562871"/>
                <a:gd name="T67" fmla="*/ 374080 h 565717"/>
                <a:gd name="T68" fmla="*/ 263747 w 562871"/>
                <a:gd name="T69" fmla="*/ 374055 h 565717"/>
                <a:gd name="T70" fmla="*/ 263722 w 562871"/>
                <a:gd name="T71" fmla="*/ 374080 h 565717"/>
                <a:gd name="T72" fmla="*/ 133615 w 562871"/>
                <a:gd name="T73" fmla="*/ 503897 h 565717"/>
                <a:gd name="T74" fmla="*/ 61263 w 562871"/>
                <a:gd name="T75" fmla="*/ 431833 h 565717"/>
                <a:gd name="T76" fmla="*/ 192005 w 562871"/>
                <a:gd name="T77" fmla="*/ 302016 h 565717"/>
                <a:gd name="T78" fmla="*/ 199494 w 562871"/>
                <a:gd name="T79" fmla="*/ 282512 h 565717"/>
                <a:gd name="T80" fmla="*/ 192005 w 562871"/>
                <a:gd name="T81" fmla="*/ 263134 h 565717"/>
                <a:gd name="T82" fmla="*/ 61263 w 562871"/>
                <a:gd name="T83" fmla="*/ 133317 h 565717"/>
                <a:gd name="T84" fmla="*/ 133615 w 562871"/>
                <a:gd name="T85" fmla="*/ 61127 h 565717"/>
                <a:gd name="T86" fmla="*/ 263722 w 562871"/>
                <a:gd name="T87" fmla="*/ 190943 h 565717"/>
                <a:gd name="T88" fmla="*/ 299619 w 562871"/>
                <a:gd name="T89" fmla="*/ 190968 h 565717"/>
                <a:gd name="T90" fmla="*/ 299644 w 562871"/>
                <a:gd name="T91" fmla="*/ 190943 h 565717"/>
                <a:gd name="T92" fmla="*/ 429751 w 562871"/>
                <a:gd name="T93" fmla="*/ 61127 h 565717"/>
                <a:gd name="T94" fmla="*/ 502104 w 562871"/>
                <a:gd name="T95" fmla="*/ 133317 h 5657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62871" h="565717">
                  <a:moveTo>
                    <a:pt x="555241" y="115575"/>
                  </a:moveTo>
                  <a:lnTo>
                    <a:pt x="447099" y="7434"/>
                  </a:lnTo>
                  <a:cubicBezTo>
                    <a:pt x="437211" y="-2391"/>
                    <a:pt x="421237" y="-2391"/>
                    <a:pt x="411348" y="7434"/>
                  </a:cubicBezTo>
                  <a:lnTo>
                    <a:pt x="281401" y="137381"/>
                  </a:lnTo>
                  <a:lnTo>
                    <a:pt x="151454" y="7434"/>
                  </a:lnTo>
                  <a:cubicBezTo>
                    <a:pt x="141552" y="-2467"/>
                    <a:pt x="125502" y="-2480"/>
                    <a:pt x="115601" y="7409"/>
                  </a:cubicBezTo>
                  <a:cubicBezTo>
                    <a:pt x="115588" y="7421"/>
                    <a:pt x="115588" y="7421"/>
                    <a:pt x="115575" y="7434"/>
                  </a:cubicBezTo>
                  <a:lnTo>
                    <a:pt x="7434" y="115575"/>
                  </a:lnTo>
                  <a:cubicBezTo>
                    <a:pt x="-2467" y="125477"/>
                    <a:pt x="-2480" y="141527"/>
                    <a:pt x="7409" y="151428"/>
                  </a:cubicBezTo>
                  <a:cubicBezTo>
                    <a:pt x="7421" y="151441"/>
                    <a:pt x="7421" y="151441"/>
                    <a:pt x="7434" y="151453"/>
                  </a:cubicBezTo>
                  <a:lnTo>
                    <a:pt x="138902" y="283176"/>
                  </a:lnTo>
                  <a:lnTo>
                    <a:pt x="7434" y="414644"/>
                  </a:lnTo>
                  <a:cubicBezTo>
                    <a:pt x="-2467" y="424545"/>
                    <a:pt x="-2480" y="440596"/>
                    <a:pt x="7409" y="450497"/>
                  </a:cubicBezTo>
                  <a:cubicBezTo>
                    <a:pt x="7421" y="450510"/>
                    <a:pt x="7421" y="450510"/>
                    <a:pt x="7434" y="450522"/>
                  </a:cubicBezTo>
                  <a:lnTo>
                    <a:pt x="115702" y="558283"/>
                  </a:lnTo>
                  <a:cubicBezTo>
                    <a:pt x="125604" y="568185"/>
                    <a:pt x="141654" y="568197"/>
                    <a:pt x="151555" y="558309"/>
                  </a:cubicBezTo>
                  <a:cubicBezTo>
                    <a:pt x="151567" y="558296"/>
                    <a:pt x="151567" y="558296"/>
                    <a:pt x="151580" y="558283"/>
                  </a:cubicBezTo>
                  <a:lnTo>
                    <a:pt x="281527" y="428336"/>
                  </a:lnTo>
                  <a:lnTo>
                    <a:pt x="411475" y="558283"/>
                  </a:lnTo>
                  <a:cubicBezTo>
                    <a:pt x="421363" y="568109"/>
                    <a:pt x="437337" y="568109"/>
                    <a:pt x="447226" y="558283"/>
                  </a:cubicBezTo>
                  <a:lnTo>
                    <a:pt x="555367" y="450142"/>
                  </a:lnTo>
                  <a:cubicBezTo>
                    <a:pt x="565269" y="440241"/>
                    <a:pt x="565281" y="424190"/>
                    <a:pt x="555393" y="414289"/>
                  </a:cubicBezTo>
                  <a:cubicBezTo>
                    <a:pt x="555380" y="414276"/>
                    <a:pt x="555380" y="414276"/>
                    <a:pt x="555367" y="414264"/>
                  </a:cubicBezTo>
                  <a:lnTo>
                    <a:pt x="423772" y="283176"/>
                  </a:lnTo>
                  <a:lnTo>
                    <a:pt x="555241" y="151834"/>
                  </a:lnTo>
                  <a:cubicBezTo>
                    <a:pt x="565256" y="142046"/>
                    <a:pt x="565434" y="125997"/>
                    <a:pt x="555646" y="115981"/>
                  </a:cubicBezTo>
                  <a:cubicBezTo>
                    <a:pt x="555507" y="115842"/>
                    <a:pt x="555380" y="115702"/>
                    <a:pt x="555241" y="115575"/>
                  </a:cubicBezTo>
                  <a:close/>
                  <a:moveTo>
                    <a:pt x="371540" y="263398"/>
                  </a:moveTo>
                  <a:cubicBezTo>
                    <a:pt x="366747" y="268165"/>
                    <a:pt x="364060" y="274643"/>
                    <a:pt x="364060" y="281401"/>
                  </a:cubicBezTo>
                  <a:lnTo>
                    <a:pt x="364060" y="284316"/>
                  </a:lnTo>
                  <a:cubicBezTo>
                    <a:pt x="364060" y="291074"/>
                    <a:pt x="366747" y="297552"/>
                    <a:pt x="371540" y="302319"/>
                  </a:cubicBezTo>
                  <a:lnTo>
                    <a:pt x="501487" y="432266"/>
                  </a:lnTo>
                  <a:lnTo>
                    <a:pt x="429223" y="504403"/>
                  </a:lnTo>
                  <a:lnTo>
                    <a:pt x="299276" y="374455"/>
                  </a:lnTo>
                  <a:cubicBezTo>
                    <a:pt x="289375" y="364554"/>
                    <a:pt x="273325" y="364541"/>
                    <a:pt x="263423" y="374430"/>
                  </a:cubicBezTo>
                  <a:cubicBezTo>
                    <a:pt x="263411" y="374443"/>
                    <a:pt x="263411" y="374443"/>
                    <a:pt x="263398" y="374455"/>
                  </a:cubicBezTo>
                  <a:lnTo>
                    <a:pt x="133451" y="504403"/>
                  </a:lnTo>
                  <a:lnTo>
                    <a:pt x="61188" y="432266"/>
                  </a:lnTo>
                  <a:lnTo>
                    <a:pt x="191769" y="302319"/>
                  </a:lnTo>
                  <a:cubicBezTo>
                    <a:pt x="196954" y="297184"/>
                    <a:pt x="199680" y="290072"/>
                    <a:pt x="199249" y="282795"/>
                  </a:cubicBezTo>
                  <a:cubicBezTo>
                    <a:pt x="199642" y="275556"/>
                    <a:pt x="196916" y="268495"/>
                    <a:pt x="191769" y="263398"/>
                  </a:cubicBezTo>
                  <a:lnTo>
                    <a:pt x="61188" y="133451"/>
                  </a:lnTo>
                  <a:lnTo>
                    <a:pt x="133451" y="61188"/>
                  </a:lnTo>
                  <a:lnTo>
                    <a:pt x="263398" y="191135"/>
                  </a:lnTo>
                  <a:cubicBezTo>
                    <a:pt x="273300" y="201036"/>
                    <a:pt x="289350" y="201049"/>
                    <a:pt x="299251" y="191160"/>
                  </a:cubicBezTo>
                  <a:cubicBezTo>
                    <a:pt x="299264" y="191148"/>
                    <a:pt x="299264" y="191148"/>
                    <a:pt x="299276" y="191135"/>
                  </a:cubicBezTo>
                  <a:lnTo>
                    <a:pt x="429223" y="61188"/>
                  </a:lnTo>
                  <a:lnTo>
                    <a:pt x="501487" y="133451"/>
                  </a:lnTo>
                  <a:lnTo>
                    <a:pt x="371540" y="2633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 dirty="0"/>
            </a:p>
          </p:txBody>
        </p:sp>
      </p:grp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59E09CFE-B5E7-DA42-A698-510500CAECA4}"/>
              </a:ext>
            </a:extLst>
          </p:cNvPr>
          <p:cNvCxnSpPr>
            <a:cxnSpLocks/>
          </p:cNvCxnSpPr>
          <p:nvPr/>
        </p:nvCxnSpPr>
        <p:spPr>
          <a:xfrm flipV="1">
            <a:off x="10012363" y="7499212"/>
            <a:ext cx="0" cy="1028697"/>
          </a:xfrm>
          <a:prstGeom prst="line">
            <a:avLst/>
          </a:prstGeom>
          <a:ln w="31750" cmpd="sng">
            <a:solidFill>
              <a:schemeClr val="tx1"/>
            </a:solidFill>
            <a:prstDash val="dash"/>
            <a:headEnd type="arrow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A7BA4EF-A0B6-0D49-91C2-ED9B319BEE2E}"/>
              </a:ext>
            </a:extLst>
          </p:cNvPr>
          <p:cNvSpPr txBox="1"/>
          <p:nvPr/>
        </p:nvSpPr>
        <p:spPr>
          <a:xfrm>
            <a:off x="6400884" y="9336117"/>
            <a:ext cx="2668324" cy="13659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2400" dirty="0">
                <a:solidFill>
                  <a:sysClr val="windowText" lastClr="000000"/>
                </a:solidFill>
              </a:rPr>
              <a:t>Медицинская Информационная </a:t>
            </a:r>
          </a:p>
          <a:p>
            <a:r>
              <a:rPr lang="ru-RU" sz="2400" dirty="0">
                <a:solidFill>
                  <a:sysClr val="windowText" lastClr="000000"/>
                </a:solidFill>
              </a:rPr>
              <a:t>Система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B5234CB-BF1B-4A41-9AF6-8052EACDA611}"/>
              </a:ext>
            </a:extLst>
          </p:cNvPr>
          <p:cNvSpPr txBox="1"/>
          <p:nvPr/>
        </p:nvSpPr>
        <p:spPr>
          <a:xfrm>
            <a:off x="2683271" y="11604285"/>
            <a:ext cx="2183607" cy="7318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6000" b="1" dirty="0">
                <a:solidFill>
                  <a:sysClr val="windowText" lastClr="000000"/>
                </a:solidFill>
              </a:rPr>
              <a:t>&gt; 80%</a:t>
            </a:r>
            <a:endParaRPr lang="ru-RU" sz="6000" b="1" dirty="0">
              <a:solidFill>
                <a:sysClr val="windowText" lastClr="000000"/>
              </a:solidFill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B95375BE-D91D-BF47-A05A-1A30F4F4A5C4}"/>
              </a:ext>
            </a:extLst>
          </p:cNvPr>
          <p:cNvSpPr/>
          <p:nvPr/>
        </p:nvSpPr>
        <p:spPr>
          <a:xfrm>
            <a:off x="5282007" y="11654507"/>
            <a:ext cx="5489947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200" dirty="0">
                <a:solidFill>
                  <a:sysClr val="windowText" lastClr="000000"/>
                </a:solidFill>
              </a:rPr>
              <a:t>Ответов не требуют участия человека</a:t>
            </a:r>
            <a:endParaRPr lang="ru-RU" sz="32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BA7B261-2B90-CF4F-924E-F1942AA58BF2}"/>
              </a:ext>
            </a:extLst>
          </p:cNvPr>
          <p:cNvSpPr txBox="1"/>
          <p:nvPr/>
        </p:nvSpPr>
        <p:spPr>
          <a:xfrm>
            <a:off x="13655675" y="11604285"/>
            <a:ext cx="2183607" cy="7318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6000" b="1" dirty="0">
                <a:solidFill>
                  <a:sysClr val="windowText" lastClr="000000"/>
                </a:solidFill>
              </a:rPr>
              <a:t>&lt; 20%</a:t>
            </a:r>
            <a:endParaRPr lang="ru-RU" sz="6000" b="1" dirty="0">
              <a:solidFill>
                <a:sysClr val="windowText" lastClr="000000"/>
              </a:solidFill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6664E4E7-C272-5D45-B08C-C7EC91023CE9}"/>
              </a:ext>
            </a:extLst>
          </p:cNvPr>
          <p:cNvSpPr/>
          <p:nvPr/>
        </p:nvSpPr>
        <p:spPr>
          <a:xfrm>
            <a:off x="16221075" y="11654507"/>
            <a:ext cx="6599331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200" dirty="0">
                <a:solidFill>
                  <a:sysClr val="windowText" lastClr="000000"/>
                </a:solidFill>
              </a:rPr>
              <a:t>Обращений перенаправляется </a:t>
            </a:r>
            <a:br>
              <a:rPr lang="en-US" sz="3200" dirty="0">
                <a:solidFill>
                  <a:sysClr val="windowText" lastClr="000000"/>
                </a:solidFill>
              </a:rPr>
            </a:br>
            <a:r>
              <a:rPr lang="ru-RU" sz="3200" dirty="0">
                <a:solidFill>
                  <a:sysClr val="windowText" lastClr="000000"/>
                </a:solidFill>
              </a:rPr>
              <a:t>на оператора</a:t>
            </a:r>
            <a:endParaRPr lang="ru-RU" sz="3200" dirty="0"/>
          </a:p>
        </p:txBody>
      </p:sp>
      <p:pic>
        <p:nvPicPr>
          <p:cNvPr id="79" name="Рисунок 4_0">
            <a:extLst>
              <a:ext uri="{FF2B5EF4-FFF2-40B4-BE49-F238E27FC236}">
                <a16:creationId xmlns:a16="http://schemas.microsoft.com/office/drawing/2014/main" id="{CEB832C5-233D-7A40-B81C-FF739D559741}"/>
              </a:ext>
            </a:extLst>
          </p:cNvPr>
          <p:cNvPicPr/>
          <p:nvPr/>
        </p:nvPicPr>
        <p:blipFill>
          <a:blip r:embed="rId5"/>
          <a:srcRect r="71172"/>
          <a:stretch/>
        </p:blipFill>
        <p:spPr>
          <a:xfrm>
            <a:off x="21718588" y="906464"/>
            <a:ext cx="1150176" cy="1108114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25369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D6316-9CE6-2740-B79D-6E6CB959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/>
              <a:t>Наиболее востребованные сценарии обслуживания </a:t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0C78DE-7B55-A943-B02A-0CB8782A1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59833B-FC3D-F24B-BFA2-6D5C134A1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C074463-A268-504A-9662-6C8D81917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6146" y="4123126"/>
            <a:ext cx="13438667" cy="8926830"/>
          </a:xfrm>
        </p:spPr>
        <p:txBody>
          <a:bodyPr/>
          <a:lstStyle/>
          <a:p>
            <a:pPr lvl="2"/>
            <a:r>
              <a:rPr lang="ru-RU" dirty="0"/>
              <a:t>Запись на прием к врачу или на процедуры</a:t>
            </a:r>
          </a:p>
          <a:p>
            <a:pPr lvl="2"/>
            <a:r>
              <a:rPr lang="ru-RU" dirty="0"/>
              <a:t>Сбор анамнеза перед визитом к врачу</a:t>
            </a:r>
          </a:p>
          <a:p>
            <a:pPr lvl="2"/>
            <a:r>
              <a:rPr lang="ru-RU" dirty="0"/>
              <a:t>Вызов врача на дом</a:t>
            </a:r>
          </a:p>
          <a:p>
            <a:pPr lvl="2"/>
            <a:r>
              <a:rPr lang="ru-RU" dirty="0"/>
              <a:t>Оформление/закрытие электронного больничного</a:t>
            </a:r>
          </a:p>
          <a:p>
            <a:pPr lvl="2"/>
            <a:r>
              <a:rPr lang="ru-RU" dirty="0"/>
              <a:t>Ответы на часто задаваемые вопросы</a:t>
            </a:r>
          </a:p>
          <a:p>
            <a:pPr lvl="2"/>
            <a:r>
              <a:rPr lang="ru-RU" dirty="0"/>
              <a:t>Подтверждение/перенос/отмена записи к врачу</a:t>
            </a:r>
          </a:p>
          <a:p>
            <a:pPr lvl="2"/>
            <a:r>
              <a:rPr lang="ru-RU" dirty="0"/>
              <a:t>Консультации по наличию и стоимости услуг в частных </a:t>
            </a:r>
            <a:r>
              <a:rPr lang="ru-RU" sz="4000" dirty="0"/>
              <a:t>клиниках, запись на прием</a:t>
            </a:r>
            <a:endParaRPr lang="ru-RU" dirty="0"/>
          </a:p>
        </p:txBody>
      </p:sp>
      <p:pic>
        <p:nvPicPr>
          <p:cNvPr id="2050" name="Picture 2" descr="Человек, Мускулистый, Робот, Киборг">
            <a:extLst>
              <a:ext uri="{FF2B5EF4-FFF2-40B4-BE49-F238E27FC236}">
                <a16:creationId xmlns:a16="http://schemas.microsoft.com/office/drawing/2014/main" id="{A499EDFB-2642-446E-8111-73F4F7897A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2" r="9662" b="39784"/>
          <a:stretch/>
        </p:blipFill>
        <p:spPr bwMode="auto">
          <a:xfrm flipH="1">
            <a:off x="1093077" y="2705608"/>
            <a:ext cx="6667599" cy="749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738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D6316-9CE6-2740-B79D-6E6CB959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/>
              <a:t>Запись на прием к врачу или на процедуры</a:t>
            </a:r>
            <a:br>
              <a:rPr lang="ru-RU" sz="7200" dirty="0"/>
            </a:b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0C78DE-7B55-A943-B02A-0CB8782A1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59833B-FC3D-F24B-BFA2-6D5C134A1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C074463-A268-504A-9662-6C8D81917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2713" y="3208282"/>
            <a:ext cx="13925649" cy="8202892"/>
          </a:xfrm>
        </p:spPr>
        <p:txBody>
          <a:bodyPr/>
          <a:lstStyle/>
          <a:p>
            <a:pPr lvl="1"/>
            <a:endParaRPr lang="ru-RU" dirty="0"/>
          </a:p>
          <a:p>
            <a:pPr lvl="2"/>
            <a:r>
              <a:rPr lang="ru-RU" dirty="0"/>
              <a:t>Проверка действующего полиса ОМС</a:t>
            </a:r>
          </a:p>
          <a:p>
            <a:pPr lvl="2"/>
            <a:r>
              <a:rPr lang="ru-RU" dirty="0"/>
              <a:t>Проверка наличия действующих направлений и запись по направлению (на прием, на процедуры)</a:t>
            </a:r>
          </a:p>
          <a:p>
            <a:pPr lvl="2"/>
            <a:r>
              <a:rPr lang="ru-RU" dirty="0"/>
              <a:t>Запись на прием по фамилии врача</a:t>
            </a:r>
          </a:p>
          <a:p>
            <a:pPr lvl="2"/>
            <a:r>
              <a:rPr lang="ru-RU" dirty="0"/>
              <a:t>Подбор врача по специализации</a:t>
            </a:r>
          </a:p>
          <a:p>
            <a:pPr lvl="2"/>
            <a:r>
              <a:rPr lang="ru-RU" dirty="0"/>
              <a:t>Подбор удобной даты и времени приема</a:t>
            </a:r>
          </a:p>
          <a:p>
            <a:pPr lvl="2"/>
            <a:r>
              <a:rPr lang="ru-RU" dirty="0"/>
              <a:t>Запись на процедуры и на исследования</a:t>
            </a:r>
          </a:p>
        </p:txBody>
      </p:sp>
      <p:pic>
        <p:nvPicPr>
          <p:cNvPr id="3074" name="Picture 2" descr="Изолированные, Доктор, Дантист">
            <a:extLst>
              <a:ext uri="{FF2B5EF4-FFF2-40B4-BE49-F238E27FC236}">
                <a16:creationId xmlns:a16="http://schemas.microsoft.com/office/drawing/2014/main" id="{2B789159-B4C5-4699-A613-CC6BFB31F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7" t="1" b="-6471"/>
          <a:stretch/>
        </p:blipFill>
        <p:spPr bwMode="auto">
          <a:xfrm flipH="1">
            <a:off x="1394051" y="2981014"/>
            <a:ext cx="6447694" cy="865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06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D6316-9CE6-2740-B79D-6E6CB959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6000" dirty="0"/>
              <a:t>Сбор анамнеза перед визитом к врачу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59833B-FC3D-F24B-BFA2-6D5C134A1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9477F47F-B300-40CB-949C-0BC7E5957DDA}"/>
              </a:ext>
            </a:extLst>
          </p:cNvPr>
          <p:cNvSpPr txBox="1"/>
          <p:nvPr/>
        </p:nvSpPr>
        <p:spPr>
          <a:xfrm>
            <a:off x="2449683" y="10348866"/>
            <a:ext cx="8254253" cy="993858"/>
          </a:xfrm>
          <a:prstGeom prst="rect">
            <a:avLst/>
          </a:prstGeom>
        </p:spPr>
        <p:txBody>
          <a:bodyPr vert="horz" wrap="square" lIns="0" tIns="14918" rIns="0" bIns="0" rtlCol="0">
            <a:spAutoFit/>
          </a:bodyPr>
          <a:lstStyle/>
          <a:p>
            <a:pPr marL="12698" marR="5079" defTabSz="914230">
              <a:lnSpc>
                <a:spcPct val="101000"/>
              </a:lnSpc>
              <a:spcBef>
                <a:spcPts val="95"/>
              </a:spcBef>
            </a:pPr>
            <a:r>
              <a:rPr lang="en-US" sz="3200" dirty="0">
                <a:solidFill>
                  <a:srgbClr val="3C3C3C"/>
                </a:solidFill>
                <a:latin typeface="Gilroy Medium" panose="00000600000000000000" pitchFamily="50" charset="-52"/>
                <a:cs typeface="Yu Gothic"/>
              </a:rPr>
              <a:t>NLP</a:t>
            </a:r>
            <a:r>
              <a:rPr lang="ru-RU" sz="3200" dirty="0">
                <a:solidFill>
                  <a:srgbClr val="3C3C3C"/>
                </a:solidFill>
                <a:latin typeface="Gilroy Medium" panose="00000600000000000000" pitchFamily="50" charset="-52"/>
                <a:cs typeface="Yu Gothic"/>
              </a:rPr>
              <a:t>-система может извлекать и обрабатывать информацию</a:t>
            </a:r>
            <a:r>
              <a:rPr lang="en-US" sz="3200" dirty="0">
                <a:solidFill>
                  <a:srgbClr val="3C3C3C"/>
                </a:solidFill>
                <a:latin typeface="Gilroy Medium" panose="00000600000000000000" pitchFamily="50" charset="-52"/>
                <a:cs typeface="Yu Gothic"/>
              </a:rPr>
              <a:t> </a:t>
            </a:r>
            <a:r>
              <a:rPr lang="ru-RU" sz="3200" dirty="0">
                <a:solidFill>
                  <a:srgbClr val="069E2D"/>
                </a:solidFill>
                <a:latin typeface="Gilroy Bold" panose="00000800000000000000" pitchFamily="50" charset="-52"/>
                <a:cs typeface="Yu Gothic"/>
              </a:rPr>
              <a:t>о 45</a:t>
            </a:r>
            <a:r>
              <a:rPr lang="en-US" sz="3200" dirty="0">
                <a:solidFill>
                  <a:srgbClr val="069E2D"/>
                </a:solidFill>
                <a:latin typeface="Gilroy Bold" panose="00000800000000000000" pitchFamily="50" charset="-52"/>
                <a:cs typeface="Yu Gothic"/>
              </a:rPr>
              <a:t>0 </a:t>
            </a:r>
            <a:r>
              <a:rPr lang="ru-RU" sz="3200" dirty="0">
                <a:solidFill>
                  <a:srgbClr val="069E2D"/>
                </a:solidFill>
                <a:latin typeface="Gilroy Bold" panose="00000800000000000000" pitchFamily="50" charset="-52"/>
                <a:cs typeface="Yu Gothic"/>
              </a:rPr>
              <a:t>симптомах и их атрибутов</a:t>
            </a:r>
            <a:endParaRPr lang="en-US" sz="3200" dirty="0">
              <a:solidFill>
                <a:srgbClr val="069E2D"/>
              </a:solidFill>
              <a:latin typeface="Gilroy Bold" panose="00000800000000000000" pitchFamily="50" charset="-52"/>
              <a:cs typeface="Yu Gothic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2145050-9FBF-4D5A-85E2-6E30DD846DBC}"/>
              </a:ext>
            </a:extLst>
          </p:cNvPr>
          <p:cNvGrpSpPr/>
          <p:nvPr/>
        </p:nvGrpSpPr>
        <p:grpSpPr>
          <a:xfrm>
            <a:off x="13872412" y="8123940"/>
            <a:ext cx="4524348" cy="2264475"/>
            <a:chOff x="3044732" y="7214121"/>
            <a:chExt cx="2884317" cy="1874747"/>
          </a:xfrm>
        </p:grpSpPr>
        <p:sp>
          <p:nvSpPr>
            <p:cNvPr id="9" name="Rectangle 20">
              <a:extLst>
                <a:ext uri="{FF2B5EF4-FFF2-40B4-BE49-F238E27FC236}">
                  <a16:creationId xmlns:a16="http://schemas.microsoft.com/office/drawing/2014/main" id="{2E8A568A-45C2-42F0-9ADF-1F6D6714D585}"/>
                </a:ext>
              </a:extLst>
            </p:cNvPr>
            <p:cNvSpPr/>
            <p:nvPr/>
          </p:nvSpPr>
          <p:spPr>
            <a:xfrm>
              <a:off x="3044732" y="7214121"/>
              <a:ext cx="2775589" cy="4841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72359"/>
              <a:r>
                <a:rPr lang="ru-RU" sz="3200" dirty="0">
                  <a:solidFill>
                    <a:srgbClr val="3C3C3C"/>
                  </a:solidFill>
                  <a:latin typeface="Gilroy Bold" panose="00000800000000000000" pitchFamily="50" charset="-52"/>
                </a:rPr>
                <a:t>Температура</a:t>
              </a:r>
              <a:endParaRPr lang="en-US" sz="3200" dirty="0">
                <a:solidFill>
                  <a:srgbClr val="3C3C3C"/>
                </a:solidFill>
                <a:latin typeface="Gilroy Bold" panose="00000800000000000000" pitchFamily="50" charset="-52"/>
              </a:endParaRPr>
            </a:p>
          </p:txBody>
        </p:sp>
        <p:sp>
          <p:nvSpPr>
            <p:cNvPr id="10" name="Rectangle 20">
              <a:extLst>
                <a:ext uri="{FF2B5EF4-FFF2-40B4-BE49-F238E27FC236}">
                  <a16:creationId xmlns:a16="http://schemas.microsoft.com/office/drawing/2014/main" id="{21B5F844-CFAE-445C-8E92-8DF70133EA81}"/>
                </a:ext>
              </a:extLst>
            </p:cNvPr>
            <p:cNvSpPr/>
            <p:nvPr/>
          </p:nvSpPr>
          <p:spPr>
            <a:xfrm>
              <a:off x="3044732" y="7789354"/>
              <a:ext cx="2884317" cy="12995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72359"/>
              <a:r>
                <a:rPr lang="ru-RU" sz="3200" dirty="0">
                  <a:solidFill>
                    <a:srgbClr val="069E2D"/>
                  </a:solidFill>
                  <a:latin typeface="Gilroy Medium" panose="00000600000000000000" pitchFamily="50" charset="-52"/>
                </a:rPr>
                <a:t>Градус</a:t>
              </a:r>
              <a:r>
                <a:rPr lang="en-US" sz="3200" dirty="0">
                  <a:solidFill>
                    <a:srgbClr val="069E2D"/>
                  </a:solidFill>
                  <a:latin typeface="Gilroy Medium" panose="00000600000000000000" pitchFamily="50" charset="-52"/>
                </a:rPr>
                <a:t>: </a:t>
              </a:r>
              <a:r>
                <a:rPr lang="en-US" sz="3200" dirty="0">
                  <a:solidFill>
                    <a:srgbClr val="3C3C3C"/>
                  </a:solidFill>
                  <a:latin typeface="Gilroy Medium" panose="00000600000000000000" pitchFamily="50" charset="-52"/>
                </a:rPr>
                <a:t>39.3</a:t>
              </a:r>
            </a:p>
            <a:p>
              <a:pPr defTabSz="272359"/>
              <a:r>
                <a:rPr lang="ru-RU" sz="3200" dirty="0">
                  <a:solidFill>
                    <a:srgbClr val="069E2D"/>
                  </a:solidFill>
                  <a:latin typeface="Gilroy Medium" panose="00000600000000000000" pitchFamily="50" charset="-52"/>
                </a:rPr>
                <a:t>Динамика</a:t>
              </a:r>
              <a:r>
                <a:rPr lang="en-US" sz="3200" dirty="0">
                  <a:solidFill>
                    <a:srgbClr val="069E2D"/>
                  </a:solidFill>
                  <a:latin typeface="Gilroy Medium" panose="00000600000000000000" pitchFamily="50" charset="-52"/>
                </a:rPr>
                <a:t>: </a:t>
              </a:r>
              <a:r>
                <a:rPr lang="ru-RU" sz="3200" dirty="0">
                  <a:solidFill>
                    <a:srgbClr val="3C3C3C"/>
                  </a:solidFill>
                  <a:latin typeface="Gilroy Medium" panose="00000600000000000000" pitchFamily="50" charset="-52"/>
                </a:rPr>
                <a:t>повышение</a:t>
              </a:r>
              <a:endParaRPr lang="en-US" sz="3200" dirty="0">
                <a:solidFill>
                  <a:srgbClr val="3C3C3C"/>
                </a:solidFill>
                <a:latin typeface="Gilroy Medium" panose="00000600000000000000" pitchFamily="50" charset="-52"/>
              </a:endParaRPr>
            </a:p>
            <a:p>
              <a:pPr defTabSz="272359"/>
              <a:r>
                <a:rPr lang="ru-RU" sz="3200" dirty="0">
                  <a:solidFill>
                    <a:srgbClr val="069E2D"/>
                  </a:solidFill>
                  <a:latin typeface="Gilroy Medium" panose="00000600000000000000" pitchFamily="50" charset="-52"/>
                </a:rPr>
                <a:t>Когда</a:t>
              </a:r>
              <a:r>
                <a:rPr lang="en-US" sz="3200" dirty="0">
                  <a:solidFill>
                    <a:srgbClr val="069E2D"/>
                  </a:solidFill>
                  <a:latin typeface="Gilroy Medium" panose="00000600000000000000" pitchFamily="50" charset="-52"/>
                </a:rPr>
                <a:t>: </a:t>
              </a:r>
              <a:r>
                <a:rPr lang="en-US" sz="3200" dirty="0">
                  <a:solidFill>
                    <a:srgbClr val="3C3C3C"/>
                  </a:solidFill>
                  <a:latin typeface="Gilroy Medium" panose="00000600000000000000" pitchFamily="50" charset="-52"/>
                </a:rPr>
                <a:t>0</a:t>
              </a:r>
              <a:r>
                <a:rPr lang="ru-RU" sz="3200" dirty="0">
                  <a:solidFill>
                    <a:srgbClr val="3C3C3C"/>
                  </a:solidFill>
                  <a:latin typeface="Gilroy Medium" panose="00000600000000000000" pitchFamily="50" charset="-52"/>
                </a:rPr>
                <a:t>3</a:t>
              </a:r>
              <a:r>
                <a:rPr lang="en-US" sz="3200" dirty="0">
                  <a:solidFill>
                    <a:srgbClr val="3C3C3C"/>
                  </a:solidFill>
                  <a:latin typeface="Gilroy Medium" panose="00000600000000000000" pitchFamily="50" charset="-52"/>
                </a:rPr>
                <a:t>.0</a:t>
              </a:r>
              <a:r>
                <a:rPr lang="ru-RU" sz="3200" dirty="0">
                  <a:solidFill>
                    <a:srgbClr val="3C3C3C"/>
                  </a:solidFill>
                  <a:latin typeface="Gilroy Medium" panose="00000600000000000000" pitchFamily="50" charset="-52"/>
                </a:rPr>
                <a:t>1</a:t>
              </a:r>
              <a:r>
                <a:rPr lang="en-US" sz="3200" dirty="0">
                  <a:solidFill>
                    <a:srgbClr val="3C3C3C"/>
                  </a:solidFill>
                  <a:latin typeface="Gilroy Medium" panose="00000600000000000000" pitchFamily="50" charset="-52"/>
                </a:rPr>
                <a:t>.20</a:t>
              </a:r>
              <a:r>
                <a:rPr lang="ru-RU" sz="3200" dirty="0">
                  <a:solidFill>
                    <a:srgbClr val="3C3C3C"/>
                  </a:solidFill>
                  <a:latin typeface="Gilroy Medium" panose="00000600000000000000" pitchFamily="50" charset="-52"/>
                </a:rPr>
                <a:t>22</a:t>
              </a:r>
              <a:r>
                <a:rPr lang="en-US" sz="3200" dirty="0">
                  <a:solidFill>
                    <a:srgbClr val="3C3C3C"/>
                  </a:solidFill>
                  <a:latin typeface="Gilroy Medium" panose="00000600000000000000" pitchFamily="50" charset="-52"/>
                </a:rPr>
                <a:t> </a:t>
              </a:r>
              <a:r>
                <a:rPr lang="ru-RU" sz="3200" dirty="0">
                  <a:solidFill>
                    <a:srgbClr val="3C3C3C"/>
                  </a:solidFill>
                  <a:latin typeface="Gilroy Medium" panose="00000600000000000000" pitchFamily="50" charset="-52"/>
                </a:rPr>
                <a:t>вечер</a:t>
              </a:r>
              <a:endParaRPr lang="en-US" sz="3200" dirty="0">
                <a:solidFill>
                  <a:srgbClr val="3C3C3C"/>
                </a:solidFill>
                <a:latin typeface="Gilroy Medium" panose="00000600000000000000" pitchFamily="50" charset="-52"/>
              </a:endParaRPr>
            </a:p>
          </p:txBody>
        </p:sp>
      </p:grpSp>
      <p:sp>
        <p:nvSpPr>
          <p:cNvPr id="11" name="object 4">
            <a:extLst>
              <a:ext uri="{FF2B5EF4-FFF2-40B4-BE49-F238E27FC236}">
                <a16:creationId xmlns:a16="http://schemas.microsoft.com/office/drawing/2014/main" id="{1DD84934-9A0C-445F-AA62-9BC2E2D6184F}"/>
              </a:ext>
            </a:extLst>
          </p:cNvPr>
          <p:cNvSpPr/>
          <p:nvPr/>
        </p:nvSpPr>
        <p:spPr>
          <a:xfrm rot="5400000">
            <a:off x="18168967" y="7120296"/>
            <a:ext cx="821630" cy="1027983"/>
          </a:xfrm>
          <a:custGeom>
            <a:avLst/>
            <a:gdLst/>
            <a:ahLst/>
            <a:cxnLst/>
            <a:rect l="l" t="t" r="r" b="b"/>
            <a:pathLst>
              <a:path w="371475" h="546735">
                <a:moveTo>
                  <a:pt x="164036" y="26843"/>
                </a:moveTo>
                <a:lnTo>
                  <a:pt x="342994" y="207602"/>
                </a:lnTo>
                <a:lnTo>
                  <a:pt x="364299" y="240046"/>
                </a:lnTo>
                <a:lnTo>
                  <a:pt x="371263" y="276865"/>
                </a:lnTo>
                <a:lnTo>
                  <a:pt x="363915" y="313608"/>
                </a:lnTo>
                <a:lnTo>
                  <a:pt x="342282" y="345828"/>
                </a:lnTo>
                <a:lnTo>
                  <a:pt x="168288" y="518064"/>
                </a:lnTo>
                <a:lnTo>
                  <a:pt x="134427" y="540247"/>
                </a:lnTo>
                <a:lnTo>
                  <a:pt x="97474" y="546667"/>
                </a:lnTo>
                <a:lnTo>
                  <a:pt x="61534" y="539024"/>
                </a:lnTo>
                <a:lnTo>
                  <a:pt x="30713" y="519020"/>
                </a:lnTo>
                <a:lnTo>
                  <a:pt x="9116" y="488357"/>
                </a:lnTo>
                <a:lnTo>
                  <a:pt x="848" y="448736"/>
                </a:lnTo>
                <a:lnTo>
                  <a:pt x="0" y="285317"/>
                </a:lnTo>
                <a:lnTo>
                  <a:pt x="2869" y="91721"/>
                </a:lnTo>
                <a:lnTo>
                  <a:pt x="14470" y="47215"/>
                </a:lnTo>
                <a:lnTo>
                  <a:pt x="43223" y="15725"/>
                </a:lnTo>
                <a:lnTo>
                  <a:pt x="82292" y="0"/>
                </a:lnTo>
                <a:lnTo>
                  <a:pt x="124842" y="2789"/>
                </a:lnTo>
                <a:lnTo>
                  <a:pt x="164036" y="26843"/>
                </a:lnTo>
                <a:close/>
              </a:path>
            </a:pathLst>
          </a:custGeom>
          <a:ln w="38100">
            <a:solidFill>
              <a:srgbClr val="FF6700"/>
            </a:solidFill>
          </a:ln>
        </p:spPr>
        <p:txBody>
          <a:bodyPr wrap="square" lIns="0" tIns="0" rIns="0" bIns="0" rtlCol="0"/>
          <a:lstStyle/>
          <a:p>
            <a:pPr defTabSz="1130765">
              <a:defRPr/>
            </a:pPr>
            <a:endParaRPr sz="3200">
              <a:solidFill>
                <a:srgbClr val="FF5652"/>
              </a:solidFill>
              <a:latin typeface="Gilroy" panose="0000050000000000000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033E946-AEA0-4D81-9CFC-1725AEE636DF}"/>
              </a:ext>
            </a:extLst>
          </p:cNvPr>
          <p:cNvGrpSpPr/>
          <p:nvPr/>
        </p:nvGrpSpPr>
        <p:grpSpPr>
          <a:xfrm>
            <a:off x="12863491" y="3673023"/>
            <a:ext cx="13415611" cy="3274072"/>
            <a:chOff x="966967" y="5212538"/>
            <a:chExt cx="10042370" cy="2118264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A5CAAFB7-6EDE-4870-9C77-6F3A983BECA3}"/>
                </a:ext>
              </a:extLst>
            </p:cNvPr>
            <p:cNvGrpSpPr/>
            <p:nvPr/>
          </p:nvGrpSpPr>
          <p:grpSpPr>
            <a:xfrm>
              <a:off x="966967" y="5212538"/>
              <a:ext cx="8383198" cy="2118264"/>
              <a:chOff x="956719" y="4875097"/>
              <a:chExt cx="7235194" cy="1916840"/>
            </a:xfrm>
            <a:solidFill>
              <a:srgbClr val="E7E6E6">
                <a:lumMod val="20000"/>
                <a:lumOff val="80000"/>
              </a:srgbClr>
            </a:solidFill>
          </p:grpSpPr>
          <p:sp>
            <p:nvSpPr>
              <p:cNvPr id="15" name="Прямоугольник: скругленные углы 94">
                <a:extLst>
                  <a:ext uri="{FF2B5EF4-FFF2-40B4-BE49-F238E27FC236}">
                    <a16:creationId xmlns:a16="http://schemas.microsoft.com/office/drawing/2014/main" id="{59384871-5A8A-425C-BB09-C55B74D66D90}"/>
                  </a:ext>
                </a:extLst>
              </p:cNvPr>
              <p:cNvSpPr/>
              <p:nvPr/>
            </p:nvSpPr>
            <p:spPr>
              <a:xfrm>
                <a:off x="956719" y="4875097"/>
                <a:ext cx="7235194" cy="1863821"/>
              </a:xfrm>
              <a:prstGeom prst="roundRect">
                <a:avLst>
                  <a:gd name="adj" fmla="val 28921"/>
                </a:avLst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Полилиния: фигура 95">
                <a:extLst>
                  <a:ext uri="{FF2B5EF4-FFF2-40B4-BE49-F238E27FC236}">
                    <a16:creationId xmlns:a16="http://schemas.microsoft.com/office/drawing/2014/main" id="{D2698E60-DFB9-42D0-AAFD-B8DCA6E920F1}"/>
                  </a:ext>
                </a:extLst>
              </p:cNvPr>
              <p:cNvSpPr/>
              <p:nvPr/>
            </p:nvSpPr>
            <p:spPr>
              <a:xfrm>
                <a:off x="1000765" y="6572976"/>
                <a:ext cx="440904" cy="218961"/>
              </a:xfrm>
              <a:custGeom>
                <a:avLst/>
                <a:gdLst>
                  <a:gd name="connsiteX0" fmla="*/ 119394 w 359963"/>
                  <a:gd name="connsiteY0" fmla="*/ 139 h 179683"/>
                  <a:gd name="connsiteX1" fmla="*/ 110849 w 359963"/>
                  <a:gd name="connsiteY1" fmla="*/ 68505 h 179683"/>
                  <a:gd name="connsiteX2" fmla="*/ 8299 w 359963"/>
                  <a:gd name="connsiteY2" fmla="*/ 179600 h 179683"/>
                  <a:gd name="connsiteX3" fmla="*/ 358677 w 359963"/>
                  <a:gd name="connsiteY3" fmla="*/ 85597 h 179683"/>
                  <a:gd name="connsiteX4" fmla="*/ 119394 w 359963"/>
                  <a:gd name="connsiteY4" fmla="*/ 139 h 17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963" h="179683">
                    <a:moveTo>
                      <a:pt x="119394" y="139"/>
                    </a:moveTo>
                    <a:cubicBezTo>
                      <a:pt x="78089" y="-2710"/>
                      <a:pt x="129365" y="38595"/>
                      <a:pt x="110849" y="68505"/>
                    </a:cubicBezTo>
                    <a:cubicBezTo>
                      <a:pt x="92333" y="98415"/>
                      <a:pt x="-33006" y="176751"/>
                      <a:pt x="8299" y="179600"/>
                    </a:cubicBezTo>
                    <a:cubicBezTo>
                      <a:pt x="49604" y="182449"/>
                      <a:pt x="338737" y="111234"/>
                      <a:pt x="358677" y="85597"/>
                    </a:cubicBezTo>
                    <a:cubicBezTo>
                      <a:pt x="378617" y="59960"/>
                      <a:pt x="160699" y="2988"/>
                      <a:pt x="119394" y="139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C9AABD6-D295-471A-8EE8-C4087DEE7A69}"/>
                </a:ext>
              </a:extLst>
            </p:cNvPr>
            <p:cNvSpPr txBox="1"/>
            <p:nvPr/>
          </p:nvSpPr>
          <p:spPr>
            <a:xfrm>
              <a:off x="1652054" y="5671072"/>
              <a:ext cx="9357283" cy="1135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5543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Gilroy Medium" panose="00000600000000000000" pitchFamily="50" charset="-52"/>
                </a:rPr>
                <a:t>В понедельник у меня заболела голова слева.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Gilroy Medium" panose="00000600000000000000" pitchFamily="50" charset="-52"/>
                </a:rPr>
                <a:t> </a:t>
              </a:r>
              <a:b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Gilroy Medium" panose="00000600000000000000" pitchFamily="50" charset="-52"/>
                </a:rPr>
              </a:b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Gilroy Medium" panose="00000600000000000000" pitchFamily="50" charset="-52"/>
                </a:rPr>
                <a:t>Вечером поднялась температура до 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Gilroy Bold" panose="00000800000000000000" pitchFamily="50" charset="-52"/>
                </a:rPr>
                <a:t>39.3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Gilroy Medium" panose="00000600000000000000" pitchFamily="50" charset="-52"/>
                </a:rPr>
                <a:t>. </a:t>
              </a:r>
              <a:b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Gilroy Medium" panose="00000600000000000000" pitchFamily="50" charset="-52"/>
                </a:rPr>
              </a:b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Gilroy Medium" panose="00000600000000000000" pitchFamily="50" charset="-52"/>
                </a:rPr>
                <a:t>На следующий день появился мокрый кашель</a:t>
              </a:r>
              <a:r>
                <a:rPr kumimoji="0" lang="ru-RU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Gilroy Medium" panose="00000600000000000000" pitchFamily="50" charset="-52"/>
                </a:rPr>
                <a:t>.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Gilroy Medium" panose="00000600000000000000" pitchFamily="50" charset="-52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FC2EB61-8A8F-4102-87BD-B553C92FCC87}"/>
              </a:ext>
            </a:extLst>
          </p:cNvPr>
          <p:cNvGrpSpPr/>
          <p:nvPr/>
        </p:nvGrpSpPr>
        <p:grpSpPr>
          <a:xfrm>
            <a:off x="19574371" y="8162836"/>
            <a:ext cx="4000213" cy="2772119"/>
            <a:chOff x="1178930" y="7660483"/>
            <a:chExt cx="2873614" cy="2838129"/>
          </a:xfrm>
        </p:grpSpPr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92831CB8-90AD-40C2-BE9B-E9BE349A4AD3}"/>
                </a:ext>
              </a:extLst>
            </p:cNvPr>
            <p:cNvSpPr/>
            <p:nvPr/>
          </p:nvSpPr>
          <p:spPr>
            <a:xfrm>
              <a:off x="1181677" y="7660483"/>
              <a:ext cx="2870867" cy="1102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72359"/>
              <a:r>
                <a:rPr lang="ru-RU" sz="3200" dirty="0">
                  <a:solidFill>
                    <a:srgbClr val="3C3C3C"/>
                  </a:solidFill>
                  <a:latin typeface="Gilroy Bold" panose="00000800000000000000" pitchFamily="50" charset="-52"/>
                </a:rPr>
                <a:t>Головная боль</a:t>
              </a:r>
              <a:endParaRPr lang="en-US" sz="3200" dirty="0">
                <a:solidFill>
                  <a:srgbClr val="3C3C3C"/>
                </a:solidFill>
                <a:latin typeface="Gilroy Bold" panose="00000800000000000000" pitchFamily="50" charset="-52"/>
              </a:endParaRPr>
            </a:p>
          </p:txBody>
        </p:sp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7D94EF00-A2A6-4524-A8D6-A3390CD4C883}"/>
                </a:ext>
              </a:extLst>
            </p:cNvPr>
            <p:cNvSpPr/>
            <p:nvPr/>
          </p:nvSpPr>
          <p:spPr>
            <a:xfrm>
              <a:off x="1178930" y="8387408"/>
              <a:ext cx="2870867" cy="2111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72359"/>
              <a:r>
                <a:rPr lang="ru-RU" sz="3200" dirty="0">
                  <a:solidFill>
                    <a:srgbClr val="069E2D"/>
                  </a:solidFill>
                  <a:latin typeface="Gilroy Medium" panose="00000600000000000000" pitchFamily="50" charset="-52"/>
                </a:rPr>
                <a:t>Сторона</a:t>
              </a:r>
              <a:r>
                <a:rPr lang="en-US" sz="3200" dirty="0">
                  <a:solidFill>
                    <a:srgbClr val="069E2D"/>
                  </a:solidFill>
                  <a:latin typeface="Gilroy Medium" panose="00000600000000000000" pitchFamily="50" charset="-52"/>
                </a:rPr>
                <a:t>:</a:t>
              </a:r>
              <a:r>
                <a:rPr lang="en-US" sz="3200" dirty="0">
                  <a:solidFill>
                    <a:srgbClr val="FF6700"/>
                  </a:solidFill>
                  <a:latin typeface="Gilroy Medium" panose="00000600000000000000" pitchFamily="50" charset="-52"/>
                </a:rPr>
                <a:t> </a:t>
              </a:r>
              <a:r>
                <a:rPr lang="ru-RU" sz="3200" dirty="0">
                  <a:solidFill>
                    <a:srgbClr val="3C3C3C"/>
                  </a:solidFill>
                  <a:latin typeface="Gilroy Medium" panose="00000600000000000000" pitchFamily="50" charset="-52"/>
                </a:rPr>
                <a:t>Левая</a:t>
              </a:r>
              <a:endParaRPr lang="en-US" sz="3200" dirty="0">
                <a:solidFill>
                  <a:srgbClr val="3C3C3C"/>
                </a:solidFill>
                <a:latin typeface="Gilroy Medium" panose="00000600000000000000" pitchFamily="50" charset="-52"/>
              </a:endParaRPr>
            </a:p>
            <a:p>
              <a:pPr defTabSz="272359"/>
              <a:r>
                <a:rPr lang="ru-RU" sz="3200" dirty="0">
                  <a:solidFill>
                    <a:srgbClr val="069E2D"/>
                  </a:solidFill>
                  <a:latin typeface="Gilroy Medium" panose="00000600000000000000" pitchFamily="50" charset="-52"/>
                </a:rPr>
                <a:t>Когда</a:t>
              </a:r>
              <a:r>
                <a:rPr lang="en-US" sz="3200" dirty="0">
                  <a:solidFill>
                    <a:srgbClr val="069E2D"/>
                  </a:solidFill>
                  <a:latin typeface="Gilroy Medium" panose="00000600000000000000" pitchFamily="50" charset="-52"/>
                </a:rPr>
                <a:t>: </a:t>
              </a:r>
              <a:r>
                <a:rPr lang="en-US" sz="3200" dirty="0">
                  <a:solidFill>
                    <a:srgbClr val="3C3C3C"/>
                  </a:solidFill>
                  <a:latin typeface="Gilroy Medium" panose="00000600000000000000" pitchFamily="50" charset="-52"/>
                </a:rPr>
                <a:t>0</a:t>
              </a:r>
              <a:r>
                <a:rPr lang="ru-RU" sz="3200" dirty="0">
                  <a:solidFill>
                    <a:srgbClr val="3C3C3C"/>
                  </a:solidFill>
                  <a:latin typeface="Gilroy Medium" panose="00000600000000000000" pitchFamily="50" charset="-52"/>
                </a:rPr>
                <a:t>3</a:t>
              </a:r>
              <a:r>
                <a:rPr lang="en-US" sz="3200" dirty="0">
                  <a:solidFill>
                    <a:srgbClr val="3C3C3C"/>
                  </a:solidFill>
                  <a:latin typeface="Gilroy Medium" panose="00000600000000000000" pitchFamily="50" charset="-52"/>
                </a:rPr>
                <a:t>.0</a:t>
              </a:r>
              <a:r>
                <a:rPr lang="ru-RU" sz="3200" dirty="0">
                  <a:solidFill>
                    <a:srgbClr val="3C3C3C"/>
                  </a:solidFill>
                  <a:latin typeface="Gilroy Medium" panose="00000600000000000000" pitchFamily="50" charset="-52"/>
                </a:rPr>
                <a:t>1</a:t>
              </a:r>
              <a:r>
                <a:rPr lang="en-US" sz="3200" dirty="0">
                  <a:solidFill>
                    <a:srgbClr val="3C3C3C"/>
                  </a:solidFill>
                  <a:latin typeface="Gilroy Medium" panose="00000600000000000000" pitchFamily="50" charset="-52"/>
                </a:rPr>
                <a:t>.20</a:t>
              </a:r>
              <a:r>
                <a:rPr lang="ru-RU" sz="3200" dirty="0">
                  <a:solidFill>
                    <a:srgbClr val="3C3C3C"/>
                  </a:solidFill>
                  <a:latin typeface="Gilroy Medium" panose="00000600000000000000" pitchFamily="50" charset="-52"/>
                </a:rPr>
                <a:t>22</a:t>
              </a:r>
              <a:endParaRPr lang="en-US" sz="3200" dirty="0">
                <a:solidFill>
                  <a:srgbClr val="3C3C3C"/>
                </a:solidFill>
                <a:latin typeface="Gilroy Medium" panose="00000600000000000000" pitchFamily="50" charset="-52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487A211D-84FA-46D0-889D-AA09AEDFE787}"/>
              </a:ext>
            </a:extLst>
          </p:cNvPr>
          <p:cNvGrpSpPr/>
          <p:nvPr/>
        </p:nvGrpSpPr>
        <p:grpSpPr>
          <a:xfrm>
            <a:off x="13873257" y="10967933"/>
            <a:ext cx="4000213" cy="2235652"/>
            <a:chOff x="1110246" y="6597434"/>
            <a:chExt cx="4921818" cy="185088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7D8255E-3CBF-490A-ABC3-68279D9C8C60}"/>
                </a:ext>
              </a:extLst>
            </p:cNvPr>
            <p:cNvSpPr/>
            <p:nvPr/>
          </p:nvSpPr>
          <p:spPr>
            <a:xfrm>
              <a:off x="1114951" y="6597434"/>
              <a:ext cx="4917113" cy="484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72359"/>
              <a:r>
                <a:rPr lang="ru-RU" sz="3200" dirty="0">
                  <a:solidFill>
                    <a:srgbClr val="3C3C3C"/>
                  </a:solidFill>
                  <a:latin typeface="Gilroy Bold" panose="00000800000000000000" pitchFamily="50" charset="-52"/>
                </a:rPr>
                <a:t>Кашель</a:t>
              </a:r>
              <a:endParaRPr lang="en-US" sz="3200" dirty="0">
                <a:solidFill>
                  <a:srgbClr val="3C3C3C"/>
                </a:solidFill>
                <a:latin typeface="Gilroy Bold" panose="00000800000000000000" pitchFamily="50" charset="-52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C5645535-9453-4F38-A33D-2428930A4666}"/>
                </a:ext>
              </a:extLst>
            </p:cNvPr>
            <p:cNvSpPr/>
            <p:nvPr/>
          </p:nvSpPr>
          <p:spPr>
            <a:xfrm>
              <a:off x="1110246" y="7148805"/>
              <a:ext cx="4917113" cy="12995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72359"/>
              <a:r>
                <a:rPr lang="ru-RU" sz="3200" dirty="0">
                  <a:solidFill>
                    <a:srgbClr val="069E2D"/>
                  </a:solidFill>
                  <a:latin typeface="Gilroy Medium" panose="00000600000000000000" pitchFamily="50" charset="-52"/>
                </a:rPr>
                <a:t>Тип</a:t>
              </a:r>
              <a:r>
                <a:rPr lang="en-US" sz="3200" dirty="0">
                  <a:solidFill>
                    <a:srgbClr val="069E2D"/>
                  </a:solidFill>
                  <a:latin typeface="Gilroy Medium" panose="00000600000000000000" pitchFamily="50" charset="-52"/>
                </a:rPr>
                <a:t>: </a:t>
              </a:r>
              <a:r>
                <a:rPr lang="ru-RU" sz="3200" dirty="0">
                  <a:solidFill>
                    <a:srgbClr val="3C3C3C"/>
                  </a:solidFill>
                  <a:latin typeface="Gilroy Medium" panose="00000600000000000000" pitchFamily="50" charset="-52"/>
                </a:rPr>
                <a:t>Мокрый</a:t>
              </a:r>
              <a:endParaRPr lang="en-US" sz="3200" dirty="0">
                <a:solidFill>
                  <a:srgbClr val="3C3C3C"/>
                </a:solidFill>
                <a:latin typeface="Gilroy Medium" panose="00000600000000000000" pitchFamily="50" charset="-52"/>
              </a:endParaRPr>
            </a:p>
            <a:p>
              <a:pPr defTabSz="272359"/>
              <a:r>
                <a:rPr lang="ru-RU" sz="3200" dirty="0">
                  <a:solidFill>
                    <a:srgbClr val="069E2D"/>
                  </a:solidFill>
                  <a:latin typeface="Gilroy Medium" panose="00000600000000000000" pitchFamily="50" charset="-52"/>
                </a:rPr>
                <a:t>Когда</a:t>
              </a:r>
              <a:r>
                <a:rPr lang="en-US" sz="3200" dirty="0">
                  <a:solidFill>
                    <a:srgbClr val="069E2D"/>
                  </a:solidFill>
                  <a:latin typeface="Gilroy Medium" panose="00000600000000000000" pitchFamily="50" charset="-52"/>
                </a:rPr>
                <a:t>: </a:t>
              </a:r>
              <a:r>
                <a:rPr lang="en-US" sz="3200" dirty="0">
                  <a:solidFill>
                    <a:srgbClr val="3C3C3C"/>
                  </a:solidFill>
                  <a:latin typeface="Gilroy Medium" panose="00000600000000000000" pitchFamily="50" charset="-52"/>
                </a:rPr>
                <a:t>0</a:t>
              </a:r>
              <a:r>
                <a:rPr lang="ru-RU" sz="3200" dirty="0">
                  <a:solidFill>
                    <a:srgbClr val="3C3C3C"/>
                  </a:solidFill>
                  <a:latin typeface="Gilroy Medium" panose="00000600000000000000" pitchFamily="50" charset="-52"/>
                </a:rPr>
                <a:t>4</a:t>
              </a:r>
              <a:r>
                <a:rPr lang="en-US" sz="3200" dirty="0">
                  <a:solidFill>
                    <a:srgbClr val="3C3C3C"/>
                  </a:solidFill>
                  <a:latin typeface="Gilroy Medium" panose="00000600000000000000" pitchFamily="50" charset="-52"/>
                </a:rPr>
                <a:t>.0</a:t>
              </a:r>
              <a:r>
                <a:rPr lang="ru-RU" sz="3200" dirty="0">
                  <a:solidFill>
                    <a:srgbClr val="3C3C3C"/>
                  </a:solidFill>
                  <a:latin typeface="Gilroy Medium" panose="00000600000000000000" pitchFamily="50" charset="-52"/>
                </a:rPr>
                <a:t>1</a:t>
              </a:r>
              <a:r>
                <a:rPr lang="en-US" sz="3200" dirty="0">
                  <a:solidFill>
                    <a:srgbClr val="3C3C3C"/>
                  </a:solidFill>
                  <a:latin typeface="Gilroy Medium" panose="00000600000000000000" pitchFamily="50" charset="-52"/>
                </a:rPr>
                <a:t>.20</a:t>
              </a:r>
              <a:r>
                <a:rPr lang="ru-RU" sz="3200" dirty="0">
                  <a:solidFill>
                    <a:srgbClr val="3C3C3C"/>
                  </a:solidFill>
                  <a:latin typeface="Gilroy Medium" panose="00000600000000000000" pitchFamily="50" charset="-52"/>
                </a:rPr>
                <a:t>22</a:t>
              </a:r>
              <a:endParaRPr lang="en-US" sz="3200" dirty="0">
                <a:solidFill>
                  <a:srgbClr val="3C3C3C"/>
                </a:solidFill>
                <a:latin typeface="Gilroy Medium" panose="00000600000000000000" pitchFamily="50" charset="-52"/>
              </a:endParaRPr>
            </a:p>
          </p:txBody>
        </p: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50B4866-86DE-4902-A85D-9531AE285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9532" y="512415"/>
            <a:ext cx="5109123" cy="1939230"/>
          </a:xfrm>
          <a:prstGeom prst="rect">
            <a:avLst/>
          </a:prstGeom>
        </p:spPr>
      </p:pic>
      <p:sp>
        <p:nvSpPr>
          <p:cNvPr id="26" name="Объект 4">
            <a:extLst>
              <a:ext uri="{FF2B5EF4-FFF2-40B4-BE49-F238E27FC236}">
                <a16:creationId xmlns:a16="http://schemas.microsoft.com/office/drawing/2014/main" id="{00C94DC5-1385-4CB0-9B2D-421C5831F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029" y="2025316"/>
            <a:ext cx="10202716" cy="8202892"/>
          </a:xfrm>
        </p:spPr>
        <p:txBody>
          <a:bodyPr/>
          <a:lstStyle/>
          <a:p>
            <a:pPr lvl="1"/>
            <a:endParaRPr lang="ru-RU" sz="3600" dirty="0"/>
          </a:p>
          <a:p>
            <a:pPr lvl="2"/>
            <a:r>
              <a:rPr lang="ru-RU" sz="3600"/>
              <a:t>78% полностью </a:t>
            </a:r>
            <a:r>
              <a:rPr lang="ru-RU" sz="3600" dirty="0"/>
              <a:t>проходят опрос по симптомам </a:t>
            </a:r>
          </a:p>
          <a:p>
            <a:pPr lvl="2"/>
            <a:r>
              <a:rPr lang="ru-RU" sz="3600" dirty="0"/>
              <a:t>Каждый следующий вопрос, </a:t>
            </a:r>
            <a:br>
              <a:rPr lang="ru-RU" sz="3600" dirty="0"/>
            </a:br>
            <a:r>
              <a:rPr lang="ru-RU" sz="3600" dirty="0"/>
              <a:t>зависит от ответа на предыдущий</a:t>
            </a:r>
          </a:p>
          <a:p>
            <a:pPr lvl="2"/>
            <a:r>
              <a:rPr lang="ru-RU" sz="3600" dirty="0"/>
              <a:t>Интеллектуальная обработка происходит </a:t>
            </a:r>
            <a:br>
              <a:rPr lang="ru-RU" sz="3600" dirty="0"/>
            </a:br>
            <a:r>
              <a:rPr lang="ru-RU" sz="3600" dirty="0"/>
              <a:t>при помощи анамнез-бота, </a:t>
            </a:r>
            <a:br>
              <a:rPr lang="ru-RU" sz="3600" dirty="0"/>
            </a:br>
            <a:r>
              <a:rPr lang="ru-RU" sz="3600" dirty="0"/>
              <a:t>используя как алгоритмы </a:t>
            </a:r>
            <a:r>
              <a:rPr lang="en-US" sz="3600" dirty="0"/>
              <a:t>ML</a:t>
            </a:r>
            <a:r>
              <a:rPr lang="ru-RU" sz="3600" dirty="0"/>
              <a:t>, </a:t>
            </a:r>
            <a:br>
              <a:rPr lang="ru-RU" sz="3600" dirty="0"/>
            </a:br>
            <a:r>
              <a:rPr lang="ru-RU" sz="3600" dirty="0"/>
              <a:t>так и медицинские стандарты</a:t>
            </a:r>
          </a:p>
        </p:txBody>
      </p:sp>
    </p:spTree>
    <p:extLst>
      <p:ext uri="{BB962C8B-B14F-4D97-AF65-F5344CB8AC3E}">
        <p14:creationId xmlns:p14="http://schemas.microsoft.com/office/powerpoint/2010/main" val="388792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D6316-9CE6-2740-B79D-6E6CB959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198000" rIns="0" bIns="0" rtlCol="0" anchor="t">
            <a:noAutofit/>
          </a:bodyPr>
          <a:lstStyle/>
          <a:p>
            <a:r>
              <a:rPr lang="ru-RU" sz="6000" dirty="0"/>
              <a:t>ДЕМО: запись к врачу со сбором анамнеза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59833B-FC3D-F24B-BFA2-6D5C134A1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7" name="Рисунок 4_2">
            <a:extLst>
              <a:ext uri="{FF2B5EF4-FFF2-40B4-BE49-F238E27FC236}">
                <a16:creationId xmlns:a16="http://schemas.microsoft.com/office/drawing/2014/main" id="{05F32517-5745-40B1-85F6-A36982A18F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1172"/>
          <a:stretch/>
        </p:blipFill>
        <p:spPr>
          <a:xfrm>
            <a:off x="21985288" y="1223509"/>
            <a:ext cx="1164644" cy="1122053"/>
          </a:xfrm>
          <a:prstGeom prst="rect">
            <a:avLst/>
          </a:prstGeom>
          <a:ln w="0"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0F07DF-A237-824F-BDEC-26C8EA723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794" y="3367397"/>
            <a:ext cx="8412823" cy="8421687"/>
          </a:xfrm>
          <a:prstGeom prst="roundRect">
            <a:avLst>
              <a:gd name="adj" fmla="val 5288"/>
            </a:avLst>
          </a:prstGeom>
          <a:effectLst>
            <a:outerShdw blurRad="635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3" name="Вызов врача Сбор анамнеза_v1">
            <a:hlinkClick r:id="" action="ppaction://media"/>
            <a:extLst>
              <a:ext uri="{FF2B5EF4-FFF2-40B4-BE49-F238E27FC236}">
                <a16:creationId xmlns:a16="http://schemas.microsoft.com/office/drawing/2014/main" id="{BE1B2BE8-3711-4621-8C12-5B051E877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2592" y="12146995"/>
            <a:ext cx="695008" cy="69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6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D6316-9CE6-2740-B79D-6E6CB959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/>
              <a:t>Вызов врача</a:t>
            </a:r>
            <a:r>
              <a:rPr lang="en-US" sz="6000" dirty="0"/>
              <a:t> </a:t>
            </a:r>
            <a:r>
              <a:rPr lang="ru-RU" sz="6000" dirty="0"/>
              <a:t>на дом. Что делает робот?</a:t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0C78DE-7B55-A943-B02A-0CB8782A1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59833B-FC3D-F24B-BFA2-6D5C134A1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Объект 4">
            <a:extLst>
              <a:ext uri="{FF2B5EF4-FFF2-40B4-BE49-F238E27FC236}">
                <a16:creationId xmlns:a16="http://schemas.microsoft.com/office/drawing/2014/main" id="{5000516C-15E6-4983-B64C-8378D215A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8900" y="3440804"/>
            <a:ext cx="13925649" cy="8926830"/>
          </a:xfrm>
        </p:spPr>
        <p:txBody>
          <a:bodyPr/>
          <a:lstStyle/>
          <a:p>
            <a:pPr marL="36" lvl="1" indent="0">
              <a:buNone/>
            </a:pPr>
            <a:endParaRPr lang="ru-RU" dirty="0"/>
          </a:p>
          <a:p>
            <a:pPr lvl="2"/>
            <a:r>
              <a:rPr lang="ru-RU" dirty="0"/>
              <a:t>Опрос по симптоматике с фиксацией в заявке</a:t>
            </a:r>
          </a:p>
          <a:p>
            <a:pPr lvl="2"/>
            <a:r>
              <a:rPr lang="ru-RU" dirty="0"/>
              <a:t>Проверка показаний к вызову врача</a:t>
            </a:r>
          </a:p>
          <a:p>
            <a:pPr lvl="2"/>
            <a:r>
              <a:rPr lang="ru-RU" dirty="0"/>
              <a:t>Точная идентификация адреса пребывания </a:t>
            </a:r>
          </a:p>
          <a:p>
            <a:pPr lvl="2"/>
            <a:r>
              <a:rPr lang="ru-RU" dirty="0"/>
              <a:t>ФИО и контактные данные заболевшего</a:t>
            </a:r>
          </a:p>
          <a:p>
            <a:pPr lvl="2"/>
            <a:r>
              <a:rPr lang="ru-RU" dirty="0"/>
              <a:t>Определение ЛПУ по адресу заболевшего</a:t>
            </a:r>
          </a:p>
          <a:p>
            <a:pPr lvl="2"/>
            <a:r>
              <a:rPr lang="ru-RU" dirty="0"/>
              <a:t>Регистрация заявки в МИС во время диалога </a:t>
            </a:r>
          </a:p>
          <a:p>
            <a:pPr lvl="2"/>
            <a:r>
              <a:rPr lang="ru-RU" dirty="0"/>
              <a:t>Самостоятельно отрабатывает 96% обращений</a:t>
            </a:r>
          </a:p>
        </p:txBody>
      </p:sp>
      <p:pic>
        <p:nvPicPr>
          <p:cNvPr id="7" name="Picture 4" descr="https://c0.klipartz.com/pngpicture/510/596/gratis-png-telefono-en-mano.png">
            <a:extLst>
              <a:ext uri="{FF2B5EF4-FFF2-40B4-BE49-F238E27FC236}">
                <a16:creationId xmlns:a16="http://schemas.microsoft.com/office/drawing/2014/main" id="{21B3F63F-E94A-4F84-A48F-80AECEBD5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824" y="4085990"/>
            <a:ext cx="6425658" cy="645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AB687904-F17A-4407-8073-DEFDA3A2B633}"/>
              </a:ext>
            </a:extLst>
          </p:cNvPr>
          <p:cNvSpPr/>
          <p:nvPr/>
        </p:nvSpPr>
        <p:spPr>
          <a:xfrm>
            <a:off x="4409229" y="8053928"/>
            <a:ext cx="644647" cy="644647"/>
          </a:xfrm>
          <a:prstGeom prst="ellipse">
            <a:avLst/>
          </a:prstGeom>
          <a:solidFill>
            <a:srgbClr val="439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mamonnv\Downloads\phone-call (4).png">
            <a:extLst>
              <a:ext uri="{FF2B5EF4-FFF2-40B4-BE49-F238E27FC236}">
                <a16:creationId xmlns:a16="http://schemas.microsoft.com/office/drawing/2014/main" id="{20D5ED90-F1EA-4E43-B210-49309AAA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064" y="8217763"/>
            <a:ext cx="316977" cy="31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A0B49A-A366-4064-88D9-A8EE0B5231A2}"/>
              </a:ext>
            </a:extLst>
          </p:cNvPr>
          <p:cNvSpPr txBox="1"/>
          <p:nvPr/>
        </p:nvSpPr>
        <p:spPr>
          <a:xfrm>
            <a:off x="3903160" y="5937175"/>
            <a:ext cx="1688044" cy="1274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600" dirty="0">
                <a:latin typeface="Phenomena Bold" pitchFamily="50" charset="-52"/>
              </a:rPr>
              <a:t>122</a:t>
            </a:r>
            <a:endParaRPr lang="ru-RU" sz="9600" dirty="0">
              <a:latin typeface="Phenomena Bol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16916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D6316-9CE6-2740-B79D-6E6CB959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/>
              <a:t>Линия 122: Пример профиля нагрузки</a:t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59833B-FC3D-F24B-BFA2-6D5C134A1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235C7DA5-63A3-442A-8095-2289982FAB10}"/>
              </a:ext>
            </a:extLst>
          </p:cNvPr>
          <p:cNvSpPr txBox="1">
            <a:spLocks/>
          </p:cNvSpPr>
          <p:nvPr/>
        </p:nvSpPr>
        <p:spPr>
          <a:xfrm>
            <a:off x="9059360" y="2361812"/>
            <a:ext cx="13925649" cy="89268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Char char="▎"/>
              <a:tabLst/>
              <a:defRPr sz="4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" lvl="1" indent="0" algn="just">
              <a:buFont typeface="Arial Unicode MS" panose="020B0604020202020204" pitchFamily="34" charset="-128"/>
              <a:buNone/>
            </a:pPr>
            <a:endParaRPr lang="ru-RU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7283359A-75A8-4B95-8E04-BDEDF32A83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298277"/>
              </p:ext>
            </p:extLst>
          </p:nvPr>
        </p:nvGraphicFramePr>
        <p:xfrm>
          <a:off x="1188720" y="2907792"/>
          <a:ext cx="22073616" cy="947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FE66DE6-A786-44DC-B832-C658204DF113}"/>
              </a:ext>
            </a:extLst>
          </p:cNvPr>
          <p:cNvSpPr txBox="1"/>
          <p:nvPr/>
        </p:nvSpPr>
        <p:spPr>
          <a:xfrm>
            <a:off x="2646127" y="6924172"/>
            <a:ext cx="4809744" cy="12070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3200" dirty="0">
                <a:solidFill>
                  <a:srgbClr val="008C33"/>
                </a:solidFill>
              </a:rPr>
              <a:t>Условно типовая нагрузка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8A1BCC4D-9003-4E4E-983D-AB6A4B4DA983}"/>
                  </a:ext>
                </a:extLst>
              </p14:cNvPr>
              <p14:cNvContentPartPr/>
              <p14:nvPr/>
            </p14:nvContentPartPr>
            <p14:xfrm>
              <a:off x="5776722" y="5320800"/>
              <a:ext cx="128880" cy="504612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8A1BCC4D-9003-4E4E-983D-AB6A4B4DA9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41082" y="5104800"/>
                <a:ext cx="200520" cy="54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4B9AEE60-22B1-46E6-8048-D7C0733DB5C8}"/>
                  </a:ext>
                </a:extLst>
              </p14:cNvPr>
              <p14:cNvContentPartPr/>
              <p14:nvPr/>
            </p14:nvContentPartPr>
            <p14:xfrm>
              <a:off x="10899360" y="5266440"/>
              <a:ext cx="147240" cy="5210640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4B9AEE60-22B1-46E6-8048-D7C0733DB5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63360" y="5050440"/>
                <a:ext cx="218880" cy="56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649BEE95-35E6-49BC-ACFC-CAB062E54BB3}"/>
                  </a:ext>
                </a:extLst>
              </p14:cNvPr>
              <p14:cNvContentPartPr/>
              <p14:nvPr/>
            </p14:nvContentPartPr>
            <p14:xfrm>
              <a:off x="15067080" y="5266440"/>
              <a:ext cx="332640" cy="528588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649BEE95-35E6-49BC-ACFC-CAB062E54BB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031440" y="5050440"/>
                <a:ext cx="404280" cy="57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94889C48-CC58-443B-A42B-80DD01496192}"/>
                  </a:ext>
                </a:extLst>
              </p14:cNvPr>
              <p14:cNvContentPartPr/>
              <p14:nvPr/>
            </p14:nvContentPartPr>
            <p14:xfrm>
              <a:off x="18305640" y="5412240"/>
              <a:ext cx="239040" cy="495468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94889C48-CC58-443B-A42B-80DD014961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269640" y="5196600"/>
                <a:ext cx="310680" cy="538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BA7BCF73-6FCB-43CC-B0A3-54CB4D1026B3}"/>
                  </a:ext>
                </a:extLst>
              </p14:cNvPr>
              <p14:cNvContentPartPr/>
              <p14:nvPr/>
            </p14:nvContentPartPr>
            <p14:xfrm>
              <a:off x="20664360" y="5431320"/>
              <a:ext cx="312840" cy="480744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BA7BCF73-6FCB-43CC-B0A3-54CB4D1026B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628360" y="5215680"/>
                <a:ext cx="384480" cy="523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224ECF10-631B-4F01-AE99-0D4DC41E0840}"/>
                  </a:ext>
                </a:extLst>
              </p14:cNvPr>
              <p14:cNvContentPartPr/>
              <p14:nvPr/>
            </p14:nvContentPartPr>
            <p14:xfrm>
              <a:off x="8722800" y="7314840"/>
              <a:ext cx="360" cy="36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224ECF10-631B-4F01-AE99-0D4DC41E084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87160" y="7099200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EB68393C-9AD0-424E-BB89-2D9B8B2CF686}"/>
                  </a:ext>
                </a:extLst>
              </p14:cNvPr>
              <p14:cNvContentPartPr/>
              <p14:nvPr/>
            </p14:nvContentPartPr>
            <p14:xfrm>
              <a:off x="8906040" y="7333200"/>
              <a:ext cx="360" cy="36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EB68393C-9AD0-424E-BB89-2D9B8B2CF68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870400" y="7117200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50EAF5F9-C572-41BA-AEDB-C7F748D30429}"/>
                  </a:ext>
                </a:extLst>
              </p14:cNvPr>
              <p14:cNvContentPartPr/>
              <p14:nvPr/>
            </p14:nvContentPartPr>
            <p14:xfrm>
              <a:off x="8577000" y="7277760"/>
              <a:ext cx="360" cy="36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50EAF5F9-C572-41BA-AEDB-C7F748D3042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541000" y="7061760"/>
                <a:ext cx="72000" cy="43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8015151-53AD-4A3F-A65B-CDE60C3E00EF}"/>
              </a:ext>
            </a:extLst>
          </p:cNvPr>
          <p:cNvGrpSpPr/>
          <p:nvPr/>
        </p:nvGrpSpPr>
        <p:grpSpPr>
          <a:xfrm>
            <a:off x="8868960" y="7131600"/>
            <a:ext cx="183600" cy="457560"/>
            <a:chOff x="8868960" y="7131600"/>
            <a:chExt cx="183600" cy="4575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">
              <p14:nvContentPartPr>
                <p14:cNvPr id="20" name="Рукописный ввод 19">
                  <a:extLst>
                    <a:ext uri="{FF2B5EF4-FFF2-40B4-BE49-F238E27FC236}">
                      <a16:creationId xmlns:a16="http://schemas.microsoft.com/office/drawing/2014/main" id="{8D4C085B-33D2-485E-99CE-1A4D8FB2BA05}"/>
                    </a:ext>
                  </a:extLst>
                </p14:cNvPr>
                <p14:cNvContentPartPr/>
                <p14:nvPr/>
              </p14:nvContentPartPr>
              <p14:xfrm>
                <a:off x="9033840" y="7131600"/>
                <a:ext cx="360" cy="360"/>
              </p14:xfrm>
            </p:contentPart>
          </mc:Choice>
          <mc:Fallback xmlns="">
            <p:pic>
              <p:nvPicPr>
                <p:cNvPr id="20" name="Рукописный ввод 19">
                  <a:extLst>
                    <a:ext uri="{FF2B5EF4-FFF2-40B4-BE49-F238E27FC236}">
                      <a16:creationId xmlns:a16="http://schemas.microsoft.com/office/drawing/2014/main" id="{8D4C085B-33D2-485E-99CE-1A4D8FB2BA0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998200" y="6915960"/>
                  <a:ext cx="720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">
              <p14:nvContentPartPr>
                <p14:cNvPr id="21" name="Рукописный ввод 20">
                  <a:extLst>
                    <a:ext uri="{FF2B5EF4-FFF2-40B4-BE49-F238E27FC236}">
                      <a16:creationId xmlns:a16="http://schemas.microsoft.com/office/drawing/2014/main" id="{546F2BAD-88B9-4B2B-BBCE-CF1671EA0C0F}"/>
                    </a:ext>
                  </a:extLst>
                </p14:cNvPr>
                <p14:cNvContentPartPr/>
                <p14:nvPr/>
              </p14:nvContentPartPr>
              <p14:xfrm>
                <a:off x="9033840" y="7131600"/>
                <a:ext cx="18720" cy="69840"/>
              </p14:xfrm>
            </p:contentPart>
          </mc:Choice>
          <mc:Fallback xmlns="">
            <p:pic>
              <p:nvPicPr>
                <p:cNvPr id="21" name="Рукописный ввод 20">
                  <a:extLst>
                    <a:ext uri="{FF2B5EF4-FFF2-40B4-BE49-F238E27FC236}">
                      <a16:creationId xmlns:a16="http://schemas.microsoft.com/office/drawing/2014/main" id="{546F2BAD-88B9-4B2B-BBCE-CF1671EA0C0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98200" y="6915960"/>
                  <a:ext cx="9036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">
              <p14:nvContentPartPr>
                <p14:cNvPr id="22" name="Рукописный ввод 21">
                  <a:extLst>
                    <a:ext uri="{FF2B5EF4-FFF2-40B4-BE49-F238E27FC236}">
                      <a16:creationId xmlns:a16="http://schemas.microsoft.com/office/drawing/2014/main" id="{6AD4A4BE-326C-4519-8130-5AF9558AF111}"/>
                    </a:ext>
                  </a:extLst>
                </p14:cNvPr>
                <p14:cNvContentPartPr/>
                <p14:nvPr/>
              </p14:nvContentPartPr>
              <p14:xfrm>
                <a:off x="8868960" y="7588800"/>
                <a:ext cx="360" cy="360"/>
              </p14:xfrm>
            </p:contentPart>
          </mc:Choice>
          <mc:Fallback xmlns="">
            <p:pic>
              <p:nvPicPr>
                <p:cNvPr id="22" name="Рукописный ввод 21">
                  <a:extLst>
                    <a:ext uri="{FF2B5EF4-FFF2-40B4-BE49-F238E27FC236}">
                      <a16:creationId xmlns:a16="http://schemas.microsoft.com/office/drawing/2014/main" id="{6AD4A4BE-326C-4519-8130-5AF9558AF11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32960" y="7372800"/>
                  <a:ext cx="720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5">
              <p14:nvContentPartPr>
                <p14:cNvPr id="23" name="Рукописный ввод 22">
                  <a:extLst>
                    <a:ext uri="{FF2B5EF4-FFF2-40B4-BE49-F238E27FC236}">
                      <a16:creationId xmlns:a16="http://schemas.microsoft.com/office/drawing/2014/main" id="{F5767392-F7EE-43E9-A79E-8A6E3733F1C2}"/>
                    </a:ext>
                  </a:extLst>
                </p14:cNvPr>
                <p14:cNvContentPartPr/>
                <p14:nvPr/>
              </p14:nvContentPartPr>
              <p14:xfrm>
                <a:off x="8868960" y="7588800"/>
                <a:ext cx="360" cy="360"/>
              </p14:xfrm>
            </p:contentPart>
          </mc:Choice>
          <mc:Fallback xmlns="">
            <p:pic>
              <p:nvPicPr>
                <p:cNvPr id="23" name="Рукописный ввод 22">
                  <a:extLst>
                    <a:ext uri="{FF2B5EF4-FFF2-40B4-BE49-F238E27FC236}">
                      <a16:creationId xmlns:a16="http://schemas.microsoft.com/office/drawing/2014/main" id="{F5767392-F7EE-43E9-A79E-8A6E3733F1C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32960" y="7372800"/>
                  <a:ext cx="720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">
              <p14:nvContentPartPr>
                <p14:cNvPr id="24" name="Рукописный ввод 23">
                  <a:extLst>
                    <a:ext uri="{FF2B5EF4-FFF2-40B4-BE49-F238E27FC236}">
                      <a16:creationId xmlns:a16="http://schemas.microsoft.com/office/drawing/2014/main" id="{ABE1D309-AC73-4CBC-83E4-06AB75FC58F6}"/>
                    </a:ext>
                  </a:extLst>
                </p14:cNvPr>
                <p14:cNvContentPartPr/>
                <p14:nvPr/>
              </p14:nvContentPartPr>
              <p14:xfrm>
                <a:off x="8868960" y="7588800"/>
                <a:ext cx="360" cy="360"/>
              </p14:xfrm>
            </p:contentPart>
          </mc:Choice>
          <mc:Fallback xmlns="">
            <p:pic>
              <p:nvPicPr>
                <p:cNvPr id="24" name="Рукописный ввод 23">
                  <a:extLst>
                    <a:ext uri="{FF2B5EF4-FFF2-40B4-BE49-F238E27FC236}">
                      <a16:creationId xmlns:a16="http://schemas.microsoft.com/office/drawing/2014/main" id="{ABE1D309-AC73-4CBC-83E4-06AB75FC58F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32960" y="7372800"/>
                  <a:ext cx="720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">
              <p14:nvContentPartPr>
                <p14:cNvPr id="25" name="Рукописный ввод 24">
                  <a:extLst>
                    <a:ext uri="{FF2B5EF4-FFF2-40B4-BE49-F238E27FC236}">
                      <a16:creationId xmlns:a16="http://schemas.microsoft.com/office/drawing/2014/main" id="{C64E46BB-F7DF-49BB-B9ED-A774C7CD30F0}"/>
                    </a:ext>
                  </a:extLst>
                </p14:cNvPr>
                <p14:cNvContentPartPr/>
                <p14:nvPr/>
              </p14:nvContentPartPr>
              <p14:xfrm>
                <a:off x="8868960" y="7588800"/>
                <a:ext cx="360" cy="360"/>
              </p14:xfrm>
            </p:contentPart>
          </mc:Choice>
          <mc:Fallback xmlns="">
            <p:pic>
              <p:nvPicPr>
                <p:cNvPr id="25" name="Рукописный ввод 24">
                  <a:extLst>
                    <a:ext uri="{FF2B5EF4-FFF2-40B4-BE49-F238E27FC236}">
                      <a16:creationId xmlns:a16="http://schemas.microsoft.com/office/drawing/2014/main" id="{C64E46BB-F7DF-49BB-B9ED-A774C7CD30F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32960" y="7372800"/>
                  <a:ext cx="720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26" name="Рукописный ввод 25">
                  <a:extLst>
                    <a:ext uri="{FF2B5EF4-FFF2-40B4-BE49-F238E27FC236}">
                      <a16:creationId xmlns:a16="http://schemas.microsoft.com/office/drawing/2014/main" id="{AB5C36E7-9CBC-47B8-9E8C-882F687C1B32}"/>
                    </a:ext>
                  </a:extLst>
                </p14:cNvPr>
                <p14:cNvContentPartPr/>
                <p14:nvPr/>
              </p14:nvContentPartPr>
              <p14:xfrm>
                <a:off x="8868960" y="7588800"/>
                <a:ext cx="360" cy="360"/>
              </p14:xfrm>
            </p:contentPart>
          </mc:Choice>
          <mc:Fallback xmlns="">
            <p:pic>
              <p:nvPicPr>
                <p:cNvPr id="26" name="Рукописный ввод 25">
                  <a:extLst>
                    <a:ext uri="{FF2B5EF4-FFF2-40B4-BE49-F238E27FC236}">
                      <a16:creationId xmlns:a16="http://schemas.microsoft.com/office/drawing/2014/main" id="{AB5C36E7-9CBC-47B8-9E8C-882F687C1B3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32960" y="7372800"/>
                  <a:ext cx="720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">
              <p14:nvContentPartPr>
                <p14:cNvPr id="27" name="Рукописный ввод 26">
                  <a:extLst>
                    <a:ext uri="{FF2B5EF4-FFF2-40B4-BE49-F238E27FC236}">
                      <a16:creationId xmlns:a16="http://schemas.microsoft.com/office/drawing/2014/main" id="{66D979B0-9DEB-4605-8ADF-F2EBE52F5A5B}"/>
                    </a:ext>
                  </a:extLst>
                </p14:cNvPr>
                <p14:cNvContentPartPr/>
                <p14:nvPr/>
              </p14:nvContentPartPr>
              <p14:xfrm>
                <a:off x="8868960" y="7588800"/>
                <a:ext cx="360" cy="360"/>
              </p14:xfrm>
            </p:contentPart>
          </mc:Choice>
          <mc:Fallback xmlns="">
            <p:pic>
              <p:nvPicPr>
                <p:cNvPr id="27" name="Рукописный ввод 26">
                  <a:extLst>
                    <a:ext uri="{FF2B5EF4-FFF2-40B4-BE49-F238E27FC236}">
                      <a16:creationId xmlns:a16="http://schemas.microsoft.com/office/drawing/2014/main" id="{66D979B0-9DEB-4605-8ADF-F2EBE52F5A5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32960" y="7372800"/>
                  <a:ext cx="72000" cy="43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0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D2CDAA79-E34A-483A-B5BD-DD2D4DBEFC23}"/>
                  </a:ext>
                </a:extLst>
              </p14:cNvPr>
              <p14:cNvContentPartPr/>
              <p14:nvPr/>
            </p14:nvContentPartPr>
            <p14:xfrm>
              <a:off x="7972920" y="7516080"/>
              <a:ext cx="360" cy="360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D2CDAA79-E34A-483A-B5BD-DD2D4DBEFC2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37280" y="7300440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2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4F41C91E-E31D-4F46-BA9C-3E4CE0AEF61D}"/>
                  </a:ext>
                </a:extLst>
              </p14:cNvPr>
              <p14:cNvContentPartPr/>
              <p14:nvPr/>
            </p14:nvContentPartPr>
            <p14:xfrm>
              <a:off x="8119080" y="9124920"/>
              <a:ext cx="360" cy="36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4F41C91E-E31D-4F46-BA9C-3E4CE0AEF61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83080" y="8909280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4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EC387C6E-2617-49AA-A0B7-C94F3BFE82F5}"/>
                  </a:ext>
                </a:extLst>
              </p14:cNvPr>
              <p14:cNvContentPartPr/>
              <p14:nvPr/>
            </p14:nvContentPartPr>
            <p14:xfrm>
              <a:off x="6071400" y="8887320"/>
              <a:ext cx="360" cy="36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EC387C6E-2617-49AA-A0B7-C94F3BFE82F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35400" y="8671680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6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E9CC4DAE-B5FA-419B-A136-F984FEA95B5D}"/>
                  </a:ext>
                </a:extLst>
              </p14:cNvPr>
              <p14:cNvContentPartPr/>
              <p14:nvPr/>
            </p14:nvContentPartPr>
            <p14:xfrm>
              <a:off x="12599640" y="7314840"/>
              <a:ext cx="360" cy="360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E9CC4DAE-B5FA-419B-A136-F984FEA95B5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564000" y="7099200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8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98A316AC-4143-44AA-B0E9-1D121F961957}"/>
                  </a:ext>
                </a:extLst>
              </p14:cNvPr>
              <p14:cNvContentPartPr/>
              <p14:nvPr/>
            </p14:nvContentPartPr>
            <p14:xfrm>
              <a:off x="12142800" y="6748200"/>
              <a:ext cx="360" cy="360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98A316AC-4143-44AA-B0E9-1D121F96195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106800" y="6532200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0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4140C4C9-5145-4CFB-99DE-9E1B496E5212}"/>
                  </a:ext>
                </a:extLst>
              </p14:cNvPr>
              <p14:cNvContentPartPr/>
              <p14:nvPr/>
            </p14:nvContentPartPr>
            <p14:xfrm>
              <a:off x="12069360" y="2395440"/>
              <a:ext cx="360" cy="360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4140C4C9-5145-4CFB-99DE-9E1B496E521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033360" y="2179440"/>
                <a:ext cx="72000" cy="43200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37CF37BD-F149-4199-A3C8-FE22DEF8C827}"/>
              </a:ext>
            </a:extLst>
          </p:cNvPr>
          <p:cNvSpPr txBox="1"/>
          <p:nvPr/>
        </p:nvSpPr>
        <p:spPr>
          <a:xfrm>
            <a:off x="8026956" y="8174124"/>
            <a:ext cx="2669688" cy="641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165</a:t>
            </a:r>
            <a:r>
              <a:rPr lang="ru-RU" sz="3200" b="1" dirty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8C2725-F61A-4BDA-A413-8827F35D775E}"/>
              </a:ext>
            </a:extLst>
          </p:cNvPr>
          <p:cNvSpPr txBox="1"/>
          <p:nvPr/>
        </p:nvSpPr>
        <p:spPr>
          <a:xfrm>
            <a:off x="15725843" y="7166520"/>
            <a:ext cx="2292393" cy="6237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334</a:t>
            </a:r>
            <a:r>
              <a:rPr lang="ru-RU" sz="3200" b="1" dirty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14CB7F-926C-4332-B58D-BD81356C102C}"/>
              </a:ext>
            </a:extLst>
          </p:cNvPr>
          <p:cNvSpPr txBox="1"/>
          <p:nvPr/>
        </p:nvSpPr>
        <p:spPr>
          <a:xfrm>
            <a:off x="18759059" y="3857688"/>
            <a:ext cx="2292393" cy="6237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937</a:t>
            </a:r>
            <a:r>
              <a:rPr lang="ru-RU" sz="3200" b="1" dirty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21E45F-91FA-4198-9ED1-E50656763F88}"/>
              </a:ext>
            </a:extLst>
          </p:cNvPr>
          <p:cNvSpPr txBox="1"/>
          <p:nvPr/>
        </p:nvSpPr>
        <p:spPr>
          <a:xfrm>
            <a:off x="3456000" y="8263512"/>
            <a:ext cx="2669688" cy="641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3200" b="1" dirty="0">
                <a:solidFill>
                  <a:srgbClr val="008C33"/>
                </a:solidFill>
              </a:rPr>
              <a:t> </a:t>
            </a:r>
            <a:r>
              <a:rPr lang="en-US" sz="3200" b="1" dirty="0">
                <a:solidFill>
                  <a:srgbClr val="008C33"/>
                </a:solidFill>
              </a:rPr>
              <a:t>100</a:t>
            </a:r>
            <a:r>
              <a:rPr lang="ru-RU" sz="3200" b="1" dirty="0">
                <a:solidFill>
                  <a:srgbClr val="008C33"/>
                </a:solidFill>
              </a:rPr>
              <a:t>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3A17092-9A2D-46F2-91F7-3CD2D96E5C61}"/>
              </a:ext>
            </a:extLst>
          </p:cNvPr>
          <p:cNvSpPr txBox="1"/>
          <p:nvPr/>
        </p:nvSpPr>
        <p:spPr>
          <a:xfrm>
            <a:off x="21925721" y="8131180"/>
            <a:ext cx="1361775" cy="6237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3200" b="1" dirty="0">
                <a:solidFill>
                  <a:srgbClr val="008C33"/>
                </a:solidFill>
              </a:rPr>
              <a:t>122</a:t>
            </a:r>
            <a:r>
              <a:rPr lang="ru-RU" sz="3200" b="1" dirty="0">
                <a:solidFill>
                  <a:srgbClr val="008C33"/>
                </a:solidFill>
              </a:rPr>
              <a:t>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162B6F-5F46-4AB7-B82E-3EE2E1487918}"/>
              </a:ext>
            </a:extLst>
          </p:cNvPr>
          <p:cNvSpPr txBox="1"/>
          <p:nvPr/>
        </p:nvSpPr>
        <p:spPr>
          <a:xfrm>
            <a:off x="11892888" y="8097340"/>
            <a:ext cx="2669688" cy="641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273</a:t>
            </a:r>
            <a:r>
              <a:rPr lang="ru-RU" sz="3200" b="1" dirty="0">
                <a:solidFill>
                  <a:srgbClr val="FF0000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098884820"/>
      </p:ext>
    </p:extLst>
  </p:cSld>
  <p:clrMapOvr>
    <a:masterClrMapping/>
  </p:clrMapOvr>
</p:sld>
</file>

<file path=ppt/theme/theme1.xml><?xml version="1.0" encoding="utf-8"?>
<a:theme xmlns:a="http://schemas.openxmlformats.org/drawingml/2006/main" name="Yandex">
  <a:themeElements>
    <a:clrScheme name="Пользовательские 1">
      <a:dk1>
        <a:srgbClr val="000000"/>
      </a:dk1>
      <a:lt1>
        <a:srgbClr val="FFFFFF"/>
      </a:lt1>
      <a:dk2>
        <a:srgbClr val="1B1A30"/>
      </a:dk2>
      <a:lt2>
        <a:srgbClr val="C8D9FF"/>
      </a:lt2>
      <a:accent1>
        <a:srgbClr val="5182FF"/>
      </a:accent1>
      <a:accent2>
        <a:srgbClr val="0077FF"/>
      </a:accent2>
      <a:accent3>
        <a:srgbClr val="6838CF"/>
      </a:accent3>
      <a:accent4>
        <a:srgbClr val="FF3333"/>
      </a:accent4>
      <a:accent5>
        <a:srgbClr val="23B324"/>
      </a:accent5>
      <a:accent6>
        <a:srgbClr val="C62CD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9050">
          <a:solidFill>
            <a:schemeClr val="bg2"/>
          </a:solidFill>
        </a:ln>
        <a:effectLst/>
      </a:spPr>
      <a:bodyPr lIns="90000" tIns="216000" rIns="90000" bIns="216000" rtlCol="0" anchor="ctr" anchorCtr="0"/>
      <a:lstStyle>
        <a:defPPr algn="ctr">
          <a:lnSpc>
            <a:spcPct val="90000"/>
          </a:lnSpc>
          <a:defRPr sz="3200" dirty="0">
            <a:ln w="0"/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chemeClr val="tx1"/>
          </a:solidFill>
          <a:prstDash val="solid"/>
          <a:headEnd type="none" w="lg" len="med"/>
          <a:tailEnd type="none" w="lg" len="med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3200" dirty="0" err="1" smtClean="0">
            <a:solidFill>
              <a:sysClr val="windowText" lastClr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80071</TotalTime>
  <Words>723</Words>
  <Application>Microsoft Office PowerPoint</Application>
  <PresentationFormat>Произвольный</PresentationFormat>
  <Paragraphs>141</Paragraphs>
  <Slides>15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Arial Unicode MS</vt:lpstr>
      <vt:lpstr>Calibri</vt:lpstr>
      <vt:lpstr>Courier New</vt:lpstr>
      <vt:lpstr>Gilroy</vt:lpstr>
      <vt:lpstr>Gilroy Bold</vt:lpstr>
      <vt:lpstr>Gilroy Medium</vt:lpstr>
      <vt:lpstr>Phenomena Bold</vt:lpstr>
      <vt:lpstr>Yandex Sans Text Light</vt:lpstr>
      <vt:lpstr>Yandex</vt:lpstr>
      <vt:lpstr>Точечный рисунок</vt:lpstr>
      <vt:lpstr>Возможности искусственного интеллекта (ИИ) для решения прикладных задач в медицине </vt:lpstr>
      <vt:lpstr>Хороший робот vs Плохой робот</vt:lpstr>
      <vt:lpstr>Как это работает?</vt:lpstr>
      <vt:lpstr>Наиболее востребованные сценарии обслуживания  </vt:lpstr>
      <vt:lpstr>Запись на прием к врачу или на процедуры </vt:lpstr>
      <vt:lpstr> Сбор анамнеза перед визитом к врачу</vt:lpstr>
      <vt:lpstr>ДЕМО: запись к врачу со сбором анамнеза</vt:lpstr>
      <vt:lpstr>Вызов врача на дом. Что делает робот? </vt:lpstr>
      <vt:lpstr>Линия 122: Пример профиля нагрузки </vt:lpstr>
      <vt:lpstr>Оформление электронного больничного </vt:lpstr>
      <vt:lpstr>Презентация PowerPoint</vt:lpstr>
      <vt:lpstr>Подтверждение, отмена и перенос записи</vt:lpstr>
      <vt:lpstr>Частные клиники</vt:lpstr>
      <vt:lpstr>«Фишки» различных сценариев</vt:lpstr>
      <vt:lpstr>Спасибо!</vt:lpstr>
    </vt:vector>
  </TitlesOfParts>
  <Manager>Maria Kutuzova</Manager>
  <Company>Yandex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show_YST</dc:subject>
  <dc:creator>presentation</dc:creator>
  <cp:keywords/>
  <dc:description/>
  <cp:lastModifiedBy>Sergey_Makarov Sergey_Makarov</cp:lastModifiedBy>
  <cp:revision>1957</cp:revision>
  <dcterms:created xsi:type="dcterms:W3CDTF">2014-09-09T08:22:07Z</dcterms:created>
  <dcterms:modified xsi:type="dcterms:W3CDTF">2022-04-06T18:16:50Z</dcterms:modified>
  <cp:category>presentation technology</cp:category>
</cp:coreProperties>
</file>